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02" r:id="rId6"/>
    <p:sldMasterId id="2147484386" r:id="rId7"/>
    <p:sldMasterId id="2147484434" r:id="rId8"/>
    <p:sldMasterId id="2147484481" r:id="rId9"/>
    <p:sldMasterId id="2147484508" r:id="rId10"/>
    <p:sldMasterId id="2147484537" r:id="rId11"/>
    <p:sldMasterId id="2147484576" r:id="rId12"/>
    <p:sldMasterId id="2147484605" r:id="rId13"/>
    <p:sldMasterId id="2147484634" r:id="rId14"/>
    <p:sldMasterId id="2147484669" r:id="rId15"/>
  </p:sldMasterIdLst>
  <p:notesMasterIdLst>
    <p:notesMasterId r:id="rId52"/>
  </p:notesMasterIdLst>
  <p:handoutMasterIdLst>
    <p:handoutMasterId r:id="rId53"/>
  </p:handoutMasterIdLst>
  <p:sldIdLst>
    <p:sldId id="2075" r:id="rId16"/>
    <p:sldId id="2112" r:id="rId17"/>
    <p:sldId id="2082" r:id="rId18"/>
    <p:sldId id="2083" r:id="rId19"/>
    <p:sldId id="2084" r:id="rId20"/>
    <p:sldId id="2085" r:id="rId21"/>
    <p:sldId id="1746" r:id="rId22"/>
    <p:sldId id="2070" r:id="rId23"/>
    <p:sldId id="2102" r:id="rId24"/>
    <p:sldId id="2077" r:id="rId25"/>
    <p:sldId id="2078" r:id="rId26"/>
    <p:sldId id="2079" r:id="rId27"/>
    <p:sldId id="2086" r:id="rId28"/>
    <p:sldId id="2087" r:id="rId29"/>
    <p:sldId id="2088" r:id="rId30"/>
    <p:sldId id="2089" r:id="rId31"/>
    <p:sldId id="2094" r:id="rId32"/>
    <p:sldId id="2095" r:id="rId33"/>
    <p:sldId id="2090" r:id="rId34"/>
    <p:sldId id="2091" r:id="rId35"/>
    <p:sldId id="2092" r:id="rId36"/>
    <p:sldId id="2093" r:id="rId37"/>
    <p:sldId id="2096" r:id="rId38"/>
    <p:sldId id="2097" r:id="rId39"/>
    <p:sldId id="2103" r:id="rId40"/>
    <p:sldId id="2104" r:id="rId41"/>
    <p:sldId id="2098" r:id="rId42"/>
    <p:sldId id="2099" r:id="rId43"/>
    <p:sldId id="2100" r:id="rId44"/>
    <p:sldId id="2110" r:id="rId45"/>
    <p:sldId id="2101" r:id="rId46"/>
    <p:sldId id="2105" r:id="rId47"/>
    <p:sldId id="2108" r:id="rId48"/>
    <p:sldId id="2109" r:id="rId49"/>
    <p:sldId id="2111" r:id="rId50"/>
    <p:sldId id="2106" r:id="rId51"/>
  </p:sldIdLst>
  <p:sldSz cx="12436475" cy="6994525"/>
  <p:notesSz cx="6934200" cy="9220200"/>
  <p:custDataLst>
    <p:tags r:id="rId5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17">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guide id="23" orient="horz" pos="1067">
          <p15:clr>
            <a:srgbClr val="A4A3A4"/>
          </p15:clr>
        </p15:guide>
        <p15:guide id="24" orient="horz" pos="3190">
          <p15:clr>
            <a:srgbClr val="A4A3A4"/>
          </p15:clr>
        </p15:guide>
        <p15:guide id="25" pos="306">
          <p15:clr>
            <a:srgbClr val="A4A3A4"/>
          </p15:clr>
        </p15:guide>
        <p15:guide id="26" pos="7528">
          <p15:clr>
            <a:srgbClr val="A4A3A4"/>
          </p15:clr>
        </p15:guide>
        <p15:guide id="27" orient="horz" pos="2009">
          <p15:clr>
            <a:srgbClr val="A4A3A4"/>
          </p15:clr>
        </p15:guide>
        <p15:guide id="28" orient="horz" pos="3184">
          <p15:clr>
            <a:srgbClr val="A4A3A4"/>
          </p15:clr>
        </p15:guide>
        <p15:guide id="29" orient="horz" pos="1459">
          <p15:clr>
            <a:srgbClr val="A4A3A4"/>
          </p15:clr>
        </p15:guide>
        <p15:guide id="30" pos="2531">
          <p15:clr>
            <a:srgbClr val="A4A3A4"/>
          </p15:clr>
        </p15:guide>
        <p15:guide id="31" pos="2430">
          <p15:clr>
            <a:srgbClr val="A4A3A4"/>
          </p15:clr>
        </p15:guide>
        <p15:guide id="32" pos="5101">
          <p15:clr>
            <a:srgbClr val="A4A3A4"/>
          </p15:clr>
        </p15:guide>
        <p15:guide id="33" orient="horz" pos="4141">
          <p15:clr>
            <a:srgbClr val="A4A3A4"/>
          </p15:clr>
        </p15:guide>
        <p15:guide id="34" orient="horz" pos="1116">
          <p15:clr>
            <a:srgbClr val="A4A3A4"/>
          </p15:clr>
        </p15:guide>
        <p15:guide id="35" pos="4917">
          <p15:clr>
            <a:srgbClr val="A4A3A4"/>
          </p15:clr>
        </p15:guide>
        <p15:guide id="36" pos="1728">
          <p15:clr>
            <a:srgbClr val="A4A3A4"/>
          </p15:clr>
        </p15:guide>
        <p15:guide id="37" orient="horz" pos="1921">
          <p15:clr>
            <a:srgbClr val="A4A3A4"/>
          </p15:clr>
        </p15:guide>
        <p15:guide id="38" orient="horz" pos="1062">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harlyne Sohtun" initials="CZS" lastIdx="0" clrIdx="7"/>
  <p:cmAuthor id="1" name="Mary Feil-Jacobs" initials="MFJ" lastIdx="43" clrIdx="1"/>
  <p:cmAuthor id="8" name="Alison Shea (Alison Shea, Attorney at Law)" initials="AES" lastIdx="2" clrIdx="8"/>
  <p:cmAuthor id="2" name="Terri Sharp" initials="TS" lastIdx="3" clrIdx="2"/>
  <p:cmAuthor id="9" name="Kate Fessler (Snodgrass &amp; Kearns)" initials="KF(S&amp;K)" lastIdx="11" clrIdx="9"/>
  <p:cmAuthor id="3" name="Rik Wright" initials="RW" lastIdx="250" clrIdx="3"/>
  <p:cmAuthor id="10" name="Ken Tracy" initials="KT" lastIdx="12" clrIdx="10">
    <p:extLst>
      <p:ext uri="{19B8F6BF-5375-455C-9EA6-DF929625EA0E}">
        <p15:presenceInfo xmlns:p15="http://schemas.microsoft.com/office/powerpoint/2012/main" userId="S-1-5-21-2127521184-1604012920-1887927527-11977934" providerId="AD"/>
      </p:ext>
    </p:extLst>
  </p:cmAuthor>
  <p:cmAuthor id="4" name="Steve Heuring (Audienz LLC)" initials="SH" lastIdx="228" clrIdx="4"/>
  <p:cmAuthor id="5" name="Janinne Brunyee (Vega Consulting LLC)" initials="JB(CL" lastIdx="8" clrIdx="5"/>
  <p:cmAuthor id="6" name="user" initials="u"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BA0"/>
    <a:srgbClr val="0072C6"/>
    <a:srgbClr val="DC3C00"/>
    <a:srgbClr val="0070C0"/>
    <a:srgbClr val="008DB5"/>
    <a:srgbClr val="005E79"/>
    <a:srgbClr val="6E1E00"/>
    <a:srgbClr val="94E7FF"/>
    <a:srgbClr val="505050"/>
    <a:srgbClr val="148B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25" autoAdjust="0"/>
    <p:restoredTop sz="91187" autoAdjust="0"/>
  </p:normalViewPr>
  <p:slideViewPr>
    <p:cSldViewPr snapToGrid="0">
      <p:cViewPr varScale="1">
        <p:scale>
          <a:sx n="79" d="100"/>
          <a:sy n="79" d="100"/>
        </p:scale>
        <p:origin x="331" y="41"/>
      </p:cViewPr>
      <p:guideLst>
        <p:guide orient="horz" pos="1339"/>
        <p:guide orient="horz" pos="2491"/>
        <p:guide orient="horz" pos="187"/>
        <p:guide orient="horz" pos="4219"/>
        <p:guide orient="horz" pos="3643"/>
        <p:guide orient="horz" pos="763"/>
        <p:guide orient="horz" pos="1915"/>
        <p:guide orient="horz" pos="3067"/>
        <p:guide pos="1317"/>
        <p:guide pos="7085"/>
        <p:guide pos="2477"/>
        <p:guide pos="4781"/>
        <p:guide pos="3629"/>
        <p:guide pos="5933"/>
        <p:guide pos="173"/>
        <p:guide pos="7663"/>
        <p:guide pos="749"/>
        <p:guide pos="1901"/>
        <p:guide pos="3053"/>
        <p:guide pos="4205"/>
        <p:guide pos="5357"/>
        <p:guide pos="6509"/>
        <p:guide orient="horz" pos="1067"/>
        <p:guide orient="horz" pos="3190"/>
        <p:guide pos="306"/>
        <p:guide pos="7528"/>
        <p:guide orient="horz" pos="2009"/>
        <p:guide orient="horz" pos="3184"/>
        <p:guide orient="horz" pos="1459"/>
        <p:guide pos="2531"/>
        <p:guide pos="2430"/>
        <p:guide pos="5101"/>
        <p:guide orient="horz" pos="4141"/>
        <p:guide orient="horz" pos="1116"/>
        <p:guide pos="4917"/>
        <p:guide pos="1728"/>
        <p:guide orient="horz" pos="1921"/>
        <p:guide orient="horz" pos="1062"/>
      </p:guideLst>
    </p:cSldViewPr>
  </p:slideViewPr>
  <p:notesTextViewPr>
    <p:cViewPr>
      <p:scale>
        <a:sx n="100" d="100"/>
        <a:sy n="100" d="100"/>
      </p:scale>
      <p:origin x="0" y="0"/>
    </p:cViewPr>
  </p:notesTextViewPr>
  <p:sorterViewPr>
    <p:cViewPr varScale="1">
      <p:scale>
        <a:sx n="1" d="1"/>
        <a:sy n="1" d="1"/>
      </p:scale>
      <p:origin x="0" y="-798"/>
    </p:cViewPr>
  </p:sorterViewPr>
  <p:notesViewPr>
    <p:cSldViewPr snapToGrid="0" showGuides="1">
      <p:cViewPr>
        <p:scale>
          <a:sx n="268" d="100"/>
          <a:sy n="268" d="100"/>
        </p:scale>
        <p:origin x="-72" y="-72"/>
      </p:cViewPr>
      <p:guideLst>
        <p:guide orient="horz" pos="2904"/>
        <p:guide pos="2184"/>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commentAuthors" Target="commentAuthor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6.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customXml" Target="../customXml/item5.xml"/><Relationship Id="rId19"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5.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C76E7C0B-0880-479D-84ED-E0A1E1D43735}" type="presOf" srcId="{CEE11E27-09E2-4C93-9D36-A8FE1D4A15D2}" destId="{46571A35-EF4C-4E13-B006-B9774EF6C732}" srcOrd="0" destOrd="0" presId="urn:microsoft.com/office/officeart/2005/8/layout/cycle2"/>
    <dgm:cxn modelId="{85863B1E-A486-40DD-8BB3-0BB3045EFAAA}" type="presOf" srcId="{0BF4612C-6E35-4EB4-9BEF-BC8B15120FC5}" destId="{37D899B5-5C82-40EB-A790-C3C9BA54D6D5}" srcOrd="1" destOrd="0" presId="urn:microsoft.com/office/officeart/2005/8/layout/cycle2"/>
    <dgm:cxn modelId="{50FF8B28-F234-48CB-BA83-52A14F39AC2A}" type="presOf" srcId="{0D52DCB2-5A5F-45A6-BE6E-9211454631CB}" destId="{3FD333B5-6176-4567-8987-C3658C835074}" srcOrd="0" destOrd="0" presId="urn:microsoft.com/office/officeart/2005/8/layout/cycle2"/>
    <dgm:cxn modelId="{0A34C235-DACC-47BF-B5AD-C5E1A554D76C}" type="presOf" srcId="{0BF4612C-6E35-4EB4-9BEF-BC8B15120FC5}" destId="{7DA382F2-E1C3-4A37-AA95-774EA32FA8E4}" srcOrd="0" destOrd="0" presId="urn:microsoft.com/office/officeart/2005/8/layout/cycle2"/>
    <dgm:cxn modelId="{9B9B8938-6C01-49F1-B773-837F5D08834E}" type="presOf" srcId="{0D52DCB2-5A5F-45A6-BE6E-9211454631CB}" destId="{18FBA473-9677-4895-9BBC-8757B3E8C576}" srcOrd="1" destOrd="0" presId="urn:microsoft.com/office/officeart/2005/8/layout/cycle2"/>
    <dgm:cxn modelId="{1139443A-F9FC-4499-A77C-F7F1D91DF2CA}" type="presOf" srcId="{81E5823F-F1FA-43B1-82BC-3EAD88E0E9C9}" destId="{72263AC4-65F1-44DD-9187-785E740AFD6F}" srcOrd="0" destOrd="0" presId="urn:microsoft.com/office/officeart/2005/8/layout/cycle2"/>
    <dgm:cxn modelId="{835E283B-5CD6-48DE-98FA-27102CE44639}" type="presOf" srcId="{81E5823F-F1FA-43B1-82BC-3EAD88E0E9C9}" destId="{0B3D30B0-161E-4AD7-A62E-210C389AC140}" srcOrd="1" destOrd="0" presId="urn:microsoft.com/office/officeart/2005/8/layout/cycle2"/>
    <dgm:cxn modelId="{F7E3695C-138D-4B99-B291-E91B8D2E28EB}" type="presOf" srcId="{573EB629-B13D-42B1-B98C-460AFB5C10BE}" destId="{69AE8546-E726-4873-B1D0-ECF566B3F890}"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FEE06054-E048-40F3-9C40-EA89616B6112}"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0F2C629A-2A58-46B5-934B-6CAAA763A948}" type="presOf" srcId="{E7A1935B-93C9-450F-9035-95AC51EB4E85}" destId="{23BC7C6C-5960-46FC-A5FB-717BAD9CCDA5}" srcOrd="1" destOrd="0" presId="urn:microsoft.com/office/officeart/2005/8/layout/cycle2"/>
    <dgm:cxn modelId="{4C5232B6-7EC5-40F7-85EC-A43117D738FA}" type="presOf" srcId="{142B1D8C-DB81-4167-BEE9-06661A795ECA}" destId="{DC15A856-F6C1-4198-988E-806A9F0FFE52}" srcOrd="0" destOrd="0" presId="urn:microsoft.com/office/officeart/2005/8/layout/cycle2"/>
    <dgm:cxn modelId="{43B4BAD3-4BFB-473C-AE2A-F64733F892B0}" type="presOf" srcId="{E7A1935B-93C9-450F-9035-95AC51EB4E85}" destId="{A60E023B-CF98-4FCE-B808-2A8E7F0AEAE8}"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F16934F0-AAF4-4E8D-A185-B6F1E50757F7}" type="presOf" srcId="{C30BA1BC-1FBA-4AD5-A031-49388785D441}" destId="{C5CE8119-3108-412E-833B-65AA30919C8B}" srcOrd="0" destOrd="0" presId="urn:microsoft.com/office/officeart/2005/8/layout/cycle2"/>
    <dgm:cxn modelId="{C4293ED1-D780-4C44-8955-1258D0B868CB}" type="presParOf" srcId="{623608A2-6A24-4BB6-B03A-EA91E3FFC7D1}" destId="{46571A35-EF4C-4E13-B006-B9774EF6C732}" srcOrd="0" destOrd="0" presId="urn:microsoft.com/office/officeart/2005/8/layout/cycle2"/>
    <dgm:cxn modelId="{6D6EBFFA-F1B4-4818-8E0B-708857F3EF75}" type="presParOf" srcId="{623608A2-6A24-4BB6-B03A-EA91E3FFC7D1}" destId="{72263AC4-65F1-44DD-9187-785E740AFD6F}" srcOrd="1" destOrd="0" presId="urn:microsoft.com/office/officeart/2005/8/layout/cycle2"/>
    <dgm:cxn modelId="{9891D79D-74C3-42E8-AB37-50C85410A716}" type="presParOf" srcId="{72263AC4-65F1-44DD-9187-785E740AFD6F}" destId="{0B3D30B0-161E-4AD7-A62E-210C389AC140}" srcOrd="0" destOrd="0" presId="urn:microsoft.com/office/officeart/2005/8/layout/cycle2"/>
    <dgm:cxn modelId="{78DAECD7-4ACD-4825-85CC-29CAE121724E}" type="presParOf" srcId="{623608A2-6A24-4BB6-B03A-EA91E3FFC7D1}" destId="{C5CE8119-3108-412E-833B-65AA30919C8B}" srcOrd="2" destOrd="0" presId="urn:microsoft.com/office/officeart/2005/8/layout/cycle2"/>
    <dgm:cxn modelId="{E1443957-2B84-4D77-9697-893966A1C035}" type="presParOf" srcId="{623608A2-6A24-4BB6-B03A-EA91E3FFC7D1}" destId="{A60E023B-CF98-4FCE-B808-2A8E7F0AEAE8}" srcOrd="3" destOrd="0" presId="urn:microsoft.com/office/officeart/2005/8/layout/cycle2"/>
    <dgm:cxn modelId="{17110AC2-5F5D-468F-BBD4-B4112AA2FE6B}" type="presParOf" srcId="{A60E023B-CF98-4FCE-B808-2A8E7F0AEAE8}" destId="{23BC7C6C-5960-46FC-A5FB-717BAD9CCDA5}" srcOrd="0" destOrd="0" presId="urn:microsoft.com/office/officeart/2005/8/layout/cycle2"/>
    <dgm:cxn modelId="{8CA59748-ECD4-48CF-BCC5-23522D4CE5BE}" type="presParOf" srcId="{623608A2-6A24-4BB6-B03A-EA91E3FFC7D1}" destId="{69AE8546-E726-4873-B1D0-ECF566B3F890}" srcOrd="4" destOrd="0" presId="urn:microsoft.com/office/officeart/2005/8/layout/cycle2"/>
    <dgm:cxn modelId="{6113B9A7-4005-4344-AAA4-AC0532CD5352}" type="presParOf" srcId="{623608A2-6A24-4BB6-B03A-EA91E3FFC7D1}" destId="{3FD333B5-6176-4567-8987-C3658C835074}" srcOrd="5" destOrd="0" presId="urn:microsoft.com/office/officeart/2005/8/layout/cycle2"/>
    <dgm:cxn modelId="{95B8A996-95FF-4528-990D-36BF8FFCC577}" type="presParOf" srcId="{3FD333B5-6176-4567-8987-C3658C835074}" destId="{18FBA473-9677-4895-9BBC-8757B3E8C576}" srcOrd="0" destOrd="0" presId="urn:microsoft.com/office/officeart/2005/8/layout/cycle2"/>
    <dgm:cxn modelId="{8476BA79-5296-428D-AFB2-E71DB5D173DA}" type="presParOf" srcId="{623608A2-6A24-4BB6-B03A-EA91E3FFC7D1}" destId="{DC15A856-F6C1-4198-988E-806A9F0FFE52}" srcOrd="6" destOrd="0" presId="urn:microsoft.com/office/officeart/2005/8/layout/cycle2"/>
    <dgm:cxn modelId="{0D6232FC-93E2-4DAE-AF39-5E3F56C979C5}" type="presParOf" srcId="{623608A2-6A24-4BB6-B03A-EA91E3FFC7D1}" destId="{7DA382F2-E1C3-4A37-AA95-774EA32FA8E4}" srcOrd="7" destOrd="0" presId="urn:microsoft.com/office/officeart/2005/8/layout/cycle2"/>
    <dgm:cxn modelId="{36AC551A-5B0B-4938-8369-42AD259C66BA}"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05A9E664-BA4D-4329-8D9E-3138DBDB7A9C}"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FDF633B1-F54E-4186-AB8E-2E9DAB7618D2}" type="presOf" srcId="{663FB60F-007D-4644-9A26-50D96AE329A6}" destId="{623608A2-6A24-4BB6-B03A-EA91E3FFC7D1}" srcOrd="0" destOrd="0" presId="urn:microsoft.com/office/officeart/2005/8/layout/cycle2"/>
    <dgm:cxn modelId="{0A3B43D3-A0BE-464D-9F8A-6DC21F80CE6C}"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3D552F28-2FD9-4F32-9908-AB4ADD0754F9}" type="presOf" srcId="{81E5823F-F1FA-43B1-82BC-3EAD88E0E9C9}" destId="{0B3D30B0-161E-4AD7-A62E-210C389AC140}" srcOrd="1" destOrd="0" presId="urn:microsoft.com/office/officeart/2005/8/layout/cycle2"/>
    <dgm:cxn modelId="{C8909B2A-BDCE-4238-A428-F9C98B5BE6AC}" type="presOf" srcId="{81E5823F-F1FA-43B1-82BC-3EAD88E0E9C9}" destId="{72263AC4-65F1-44DD-9187-785E740AFD6F}" srcOrd="0" destOrd="0" presId="urn:microsoft.com/office/officeart/2005/8/layout/cycle2"/>
    <dgm:cxn modelId="{71455263-28C8-42EE-9DA7-F1C9673BD9E6}"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51881B6B-F3E0-4DB5-A01C-B3682C4B1E14}" type="presOf" srcId="{0D52DCB2-5A5F-45A6-BE6E-9211454631CB}" destId="{18FBA473-9677-4895-9BBC-8757B3E8C576}" srcOrd="1"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D6D28D75-8460-4D52-A4C3-6E8BEFC2D674}" type="presOf" srcId="{142B1D8C-DB81-4167-BEE9-06661A795ECA}" destId="{DC15A856-F6C1-4198-988E-806A9F0FFE52}" srcOrd="0" destOrd="0" presId="urn:microsoft.com/office/officeart/2005/8/layout/cycle2"/>
    <dgm:cxn modelId="{42AC1877-DB43-4DC0-8395-48A241ED4FBE}" type="presOf" srcId="{E7A1935B-93C9-450F-9035-95AC51EB4E85}" destId="{A60E023B-CF98-4FCE-B808-2A8E7F0AEAE8}" srcOrd="0" destOrd="0" presId="urn:microsoft.com/office/officeart/2005/8/layout/cycle2"/>
    <dgm:cxn modelId="{7006A957-6684-46CD-B010-D478538E38BC}" type="presOf" srcId="{0BF4612C-6E35-4EB4-9BEF-BC8B15120FC5}" destId="{7DA382F2-E1C3-4A37-AA95-774EA32FA8E4}" srcOrd="0" destOrd="0" presId="urn:microsoft.com/office/officeart/2005/8/layout/cycle2"/>
    <dgm:cxn modelId="{9DCCF17D-904F-44BE-9FB2-30901EB5EE48}" type="presOf" srcId="{0BF4612C-6E35-4EB4-9BEF-BC8B15120FC5}" destId="{37D899B5-5C82-40EB-A790-C3C9BA54D6D5}" srcOrd="1" destOrd="0" presId="urn:microsoft.com/office/officeart/2005/8/layout/cycle2"/>
    <dgm:cxn modelId="{7A830480-6207-44FA-8A0E-0E636F455BD8}" type="presOf" srcId="{573EB629-B13D-42B1-B98C-460AFB5C10BE}" destId="{69AE8546-E726-4873-B1D0-ECF566B3F890}" srcOrd="0" destOrd="0" presId="urn:microsoft.com/office/officeart/2005/8/layout/cycle2"/>
    <dgm:cxn modelId="{B209688F-8003-476D-A26F-098AAD83392B}"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7F93C8B7-05C8-4310-8ECC-CC1F2CEC5BE4}" type="presOf" srcId="{663FB60F-007D-4644-9A26-50D96AE329A6}" destId="{623608A2-6A24-4BB6-B03A-EA91E3FFC7D1}"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284331EA-8CCD-4378-B8C4-D22A251CC62E}" type="presOf" srcId="{CEE11E27-09E2-4C93-9D36-A8FE1D4A15D2}" destId="{46571A35-EF4C-4E13-B006-B9774EF6C732}" srcOrd="0" destOrd="0" presId="urn:microsoft.com/office/officeart/2005/8/layout/cycle2"/>
    <dgm:cxn modelId="{209DBAEF-EBE3-4DC3-A192-C4EDE0F2247D}" type="presOf" srcId="{C30BA1BC-1FBA-4AD5-A031-49388785D441}" destId="{C5CE8119-3108-412E-833B-65AA30919C8B}" srcOrd="0" destOrd="0" presId="urn:microsoft.com/office/officeart/2005/8/layout/cycle2"/>
    <dgm:cxn modelId="{62B2FCF6-B06B-41C3-87C1-A82094DD5C27}" type="presParOf" srcId="{623608A2-6A24-4BB6-B03A-EA91E3FFC7D1}" destId="{46571A35-EF4C-4E13-B006-B9774EF6C732}" srcOrd="0" destOrd="0" presId="urn:microsoft.com/office/officeart/2005/8/layout/cycle2"/>
    <dgm:cxn modelId="{F7240EFF-D349-44CA-B8A1-45F31EDAAF24}" type="presParOf" srcId="{623608A2-6A24-4BB6-B03A-EA91E3FFC7D1}" destId="{72263AC4-65F1-44DD-9187-785E740AFD6F}" srcOrd="1" destOrd="0" presId="urn:microsoft.com/office/officeart/2005/8/layout/cycle2"/>
    <dgm:cxn modelId="{1C9A880C-EA2E-4C32-A2D3-D153958E0A22}" type="presParOf" srcId="{72263AC4-65F1-44DD-9187-785E740AFD6F}" destId="{0B3D30B0-161E-4AD7-A62E-210C389AC140}" srcOrd="0" destOrd="0" presId="urn:microsoft.com/office/officeart/2005/8/layout/cycle2"/>
    <dgm:cxn modelId="{E9505403-624B-46D5-87E1-B238DFDDCDDA}" type="presParOf" srcId="{623608A2-6A24-4BB6-B03A-EA91E3FFC7D1}" destId="{C5CE8119-3108-412E-833B-65AA30919C8B}" srcOrd="2" destOrd="0" presId="urn:microsoft.com/office/officeart/2005/8/layout/cycle2"/>
    <dgm:cxn modelId="{550F5C2D-8D23-4FE2-9EB8-CC85DDB4E8F5}" type="presParOf" srcId="{623608A2-6A24-4BB6-B03A-EA91E3FFC7D1}" destId="{A60E023B-CF98-4FCE-B808-2A8E7F0AEAE8}" srcOrd="3" destOrd="0" presId="urn:microsoft.com/office/officeart/2005/8/layout/cycle2"/>
    <dgm:cxn modelId="{4DBB89C6-85C1-46B7-B130-02E4C7128D01}" type="presParOf" srcId="{A60E023B-CF98-4FCE-B808-2A8E7F0AEAE8}" destId="{23BC7C6C-5960-46FC-A5FB-717BAD9CCDA5}" srcOrd="0" destOrd="0" presId="urn:microsoft.com/office/officeart/2005/8/layout/cycle2"/>
    <dgm:cxn modelId="{A48C1663-007F-44BA-AAB9-B43A6225C5BB}" type="presParOf" srcId="{623608A2-6A24-4BB6-B03A-EA91E3FFC7D1}" destId="{69AE8546-E726-4873-B1D0-ECF566B3F890}" srcOrd="4" destOrd="0" presId="urn:microsoft.com/office/officeart/2005/8/layout/cycle2"/>
    <dgm:cxn modelId="{BEB79FC7-7AEE-4A85-B2D3-3AA80513DF8F}" type="presParOf" srcId="{623608A2-6A24-4BB6-B03A-EA91E3FFC7D1}" destId="{3FD333B5-6176-4567-8987-C3658C835074}" srcOrd="5" destOrd="0" presId="urn:microsoft.com/office/officeart/2005/8/layout/cycle2"/>
    <dgm:cxn modelId="{AF808723-F9A8-48EF-95DF-3606C92DCF24}" type="presParOf" srcId="{3FD333B5-6176-4567-8987-C3658C835074}" destId="{18FBA473-9677-4895-9BBC-8757B3E8C576}" srcOrd="0" destOrd="0" presId="urn:microsoft.com/office/officeart/2005/8/layout/cycle2"/>
    <dgm:cxn modelId="{06D49421-243E-423E-992E-866D368E284C}" type="presParOf" srcId="{623608A2-6A24-4BB6-B03A-EA91E3FFC7D1}" destId="{DC15A856-F6C1-4198-988E-806A9F0FFE52}" srcOrd="6" destOrd="0" presId="urn:microsoft.com/office/officeart/2005/8/layout/cycle2"/>
    <dgm:cxn modelId="{2CEFC0B1-270B-46FF-8A30-9822686B0C41}" type="presParOf" srcId="{623608A2-6A24-4BB6-B03A-EA91E3FFC7D1}" destId="{7DA382F2-E1C3-4A37-AA95-774EA32FA8E4}" srcOrd="7" destOrd="0" presId="urn:microsoft.com/office/officeart/2005/8/layout/cycle2"/>
    <dgm:cxn modelId="{74BD12EE-A930-4EB7-A879-874D4F42BEC9}"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A70AFE10-7C00-4F44-8A4B-9DB00C8549FC}" type="presOf" srcId="{573EB629-B13D-42B1-B98C-460AFB5C10BE}" destId="{69AE8546-E726-4873-B1D0-ECF566B3F890}" srcOrd="0" destOrd="0" presId="urn:microsoft.com/office/officeart/2005/8/layout/cycle2"/>
    <dgm:cxn modelId="{41F3B18A-58DE-4613-A3EB-967600993F6C}"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5D309F79-69B2-4419-A3B9-49FD3C7C6A5B}"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CA77E001-7C5D-44B1-984F-5F9A9C27F4B8}" type="presOf" srcId="{663FB60F-007D-4644-9A26-50D96AE329A6}" destId="{623608A2-6A24-4BB6-B03A-EA91E3FFC7D1}" srcOrd="0" destOrd="0" presId="urn:microsoft.com/office/officeart/2005/8/layout/cycle2"/>
    <dgm:cxn modelId="{CBBC1F08-7AE5-41FB-B864-2D335A2679FF}" type="presOf" srcId="{0BF4612C-6E35-4EB4-9BEF-BC8B15120FC5}" destId="{37D899B5-5C82-40EB-A790-C3C9BA54D6D5}" srcOrd="1" destOrd="0" presId="urn:microsoft.com/office/officeart/2005/8/layout/cycle2"/>
    <dgm:cxn modelId="{00B47F0C-524E-4581-8336-3556A44E355B}" type="presOf" srcId="{573EB629-B13D-42B1-B98C-460AFB5C10BE}" destId="{69AE8546-E726-4873-B1D0-ECF566B3F890}" srcOrd="0" destOrd="0" presId="urn:microsoft.com/office/officeart/2005/8/layout/cycle2"/>
    <dgm:cxn modelId="{24CCC012-2DD5-4A9F-9961-118791B26D0D}" type="presOf" srcId="{CEE11E27-09E2-4C93-9D36-A8FE1D4A15D2}" destId="{46571A35-EF4C-4E13-B006-B9774EF6C732}" srcOrd="0" destOrd="0" presId="urn:microsoft.com/office/officeart/2005/8/layout/cycle2"/>
    <dgm:cxn modelId="{A628A332-2029-4478-8665-0F547F86E2D0}" type="presOf" srcId="{0D52DCB2-5A5F-45A6-BE6E-9211454631CB}" destId="{3FD333B5-6176-4567-8987-C3658C835074}" srcOrd="0" destOrd="0" presId="urn:microsoft.com/office/officeart/2005/8/layout/cycle2"/>
    <dgm:cxn modelId="{99E41D3F-851B-4051-A0FB-B3A1CD0A2D82}" type="presOf" srcId="{0BF4612C-6E35-4EB4-9BEF-BC8B15120FC5}" destId="{7DA382F2-E1C3-4A37-AA95-774EA32FA8E4}"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26AB6276-67C3-4845-ADFD-82AE11D62127}" type="presOf" srcId="{142B1D8C-DB81-4167-BEE9-06661A795ECA}" destId="{DC15A856-F6C1-4198-988E-806A9F0FFE52}" srcOrd="0" destOrd="0" presId="urn:microsoft.com/office/officeart/2005/8/layout/cycle2"/>
    <dgm:cxn modelId="{5B731D83-AD6C-4CE0-BEE5-2BD57E9EA4AF}" type="presOf" srcId="{E7A1935B-93C9-450F-9035-95AC51EB4E85}" destId="{23BC7C6C-5960-46FC-A5FB-717BAD9CCDA5}" srcOrd="1" destOrd="0" presId="urn:microsoft.com/office/officeart/2005/8/layout/cycle2"/>
    <dgm:cxn modelId="{F2EA3285-05E2-4D33-811D-F5A8FF787328}" type="presOf" srcId="{81E5823F-F1FA-43B1-82BC-3EAD88E0E9C9}" destId="{0B3D30B0-161E-4AD7-A62E-210C389AC140}" srcOrd="1" destOrd="0" presId="urn:microsoft.com/office/officeart/2005/8/layout/cycle2"/>
    <dgm:cxn modelId="{60007D94-0322-4B61-B31E-08389C9602EC}" type="presOf" srcId="{E7A1935B-93C9-450F-9035-95AC51EB4E85}" destId="{A60E023B-CF98-4FCE-B808-2A8E7F0AEAE8}"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3642D599-43F2-40C8-89F5-39062712D67D}" type="presOf" srcId="{81E5823F-F1FA-43B1-82BC-3EAD88E0E9C9}" destId="{72263AC4-65F1-44DD-9187-785E740AFD6F}" srcOrd="0" destOrd="0" presId="urn:microsoft.com/office/officeart/2005/8/layout/cycle2"/>
    <dgm:cxn modelId="{15906ED7-CEE0-4D2C-9F27-E46BD9B75B13}" type="presOf" srcId="{C30BA1BC-1FBA-4AD5-A031-49388785D441}" destId="{C5CE8119-3108-412E-833B-65AA30919C8B}" srcOrd="0" destOrd="0" presId="urn:microsoft.com/office/officeart/2005/8/layout/cycle2"/>
    <dgm:cxn modelId="{D3B1F5E0-E92B-4E16-8EEE-917ADAC1AD3C}" type="presOf" srcId="{0D52DCB2-5A5F-45A6-BE6E-9211454631CB}" destId="{18FBA473-9677-4895-9BBC-8757B3E8C576}" srcOrd="1"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A555CB6E-9407-44FA-A527-2E9C5A958AAF}" type="presParOf" srcId="{623608A2-6A24-4BB6-B03A-EA91E3FFC7D1}" destId="{46571A35-EF4C-4E13-B006-B9774EF6C732}" srcOrd="0" destOrd="0" presId="urn:microsoft.com/office/officeart/2005/8/layout/cycle2"/>
    <dgm:cxn modelId="{2FF520AC-273F-4629-BB91-7C5E774A2D27}" type="presParOf" srcId="{623608A2-6A24-4BB6-B03A-EA91E3FFC7D1}" destId="{72263AC4-65F1-44DD-9187-785E740AFD6F}" srcOrd="1" destOrd="0" presId="urn:microsoft.com/office/officeart/2005/8/layout/cycle2"/>
    <dgm:cxn modelId="{A0BFA597-D884-4DDC-9F5F-F0BCADF31B06}" type="presParOf" srcId="{72263AC4-65F1-44DD-9187-785E740AFD6F}" destId="{0B3D30B0-161E-4AD7-A62E-210C389AC140}" srcOrd="0" destOrd="0" presId="urn:microsoft.com/office/officeart/2005/8/layout/cycle2"/>
    <dgm:cxn modelId="{ECB5B62B-9394-47FD-9202-CAB9C6623C15}" type="presParOf" srcId="{623608A2-6A24-4BB6-B03A-EA91E3FFC7D1}" destId="{C5CE8119-3108-412E-833B-65AA30919C8B}" srcOrd="2" destOrd="0" presId="urn:microsoft.com/office/officeart/2005/8/layout/cycle2"/>
    <dgm:cxn modelId="{D0184AF1-DC5D-40F4-B894-069F19FCB21A}" type="presParOf" srcId="{623608A2-6A24-4BB6-B03A-EA91E3FFC7D1}" destId="{A60E023B-CF98-4FCE-B808-2A8E7F0AEAE8}" srcOrd="3" destOrd="0" presId="urn:microsoft.com/office/officeart/2005/8/layout/cycle2"/>
    <dgm:cxn modelId="{44F7848E-EF94-4AD7-B318-02E6FDD515ED}" type="presParOf" srcId="{A60E023B-CF98-4FCE-B808-2A8E7F0AEAE8}" destId="{23BC7C6C-5960-46FC-A5FB-717BAD9CCDA5}" srcOrd="0" destOrd="0" presId="urn:microsoft.com/office/officeart/2005/8/layout/cycle2"/>
    <dgm:cxn modelId="{DECC6DAC-97F7-45C4-A8B7-8A42F37CD995}" type="presParOf" srcId="{623608A2-6A24-4BB6-B03A-EA91E3FFC7D1}" destId="{69AE8546-E726-4873-B1D0-ECF566B3F890}" srcOrd="4" destOrd="0" presId="urn:microsoft.com/office/officeart/2005/8/layout/cycle2"/>
    <dgm:cxn modelId="{1560F856-E51F-4D0F-B35A-C50F50D0DC1B}" type="presParOf" srcId="{623608A2-6A24-4BB6-B03A-EA91E3FFC7D1}" destId="{3FD333B5-6176-4567-8987-C3658C835074}" srcOrd="5" destOrd="0" presId="urn:microsoft.com/office/officeart/2005/8/layout/cycle2"/>
    <dgm:cxn modelId="{2CDED6C1-F826-44D4-9D88-AEAFE40686CC}" type="presParOf" srcId="{3FD333B5-6176-4567-8987-C3658C835074}" destId="{18FBA473-9677-4895-9BBC-8757B3E8C576}" srcOrd="0" destOrd="0" presId="urn:microsoft.com/office/officeart/2005/8/layout/cycle2"/>
    <dgm:cxn modelId="{44BD02A8-997F-4BF5-9ACE-E36FA500273D}" type="presParOf" srcId="{623608A2-6A24-4BB6-B03A-EA91E3FFC7D1}" destId="{DC15A856-F6C1-4198-988E-806A9F0FFE52}" srcOrd="6" destOrd="0" presId="urn:microsoft.com/office/officeart/2005/8/layout/cycle2"/>
    <dgm:cxn modelId="{EDC99FF4-A470-4D71-B865-B032C9CB88A1}" type="presParOf" srcId="{623608A2-6A24-4BB6-B03A-EA91E3FFC7D1}" destId="{7DA382F2-E1C3-4A37-AA95-774EA32FA8E4}" srcOrd="7" destOrd="0" presId="urn:microsoft.com/office/officeart/2005/8/layout/cycle2"/>
    <dgm:cxn modelId="{B7466CB7-A310-48D3-B5D8-7325752F1A15}"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05074A72-98D8-491B-82CD-C32FA70F1D6D}"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B1D87AC2-1D98-42A3-B091-03DBB02AFB43}" type="presOf" srcId="{573EB629-B13D-42B1-B98C-460AFB5C10BE}" destId="{69AE8546-E726-4873-B1D0-ECF566B3F890}" srcOrd="0" destOrd="0" presId="urn:microsoft.com/office/officeart/2005/8/layout/cycle2"/>
    <dgm:cxn modelId="{6FEE0128-2BC8-48C7-98BC-48A53A9475BC}"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D923CC16-EF23-4B76-8915-EE2A8C76837B}" type="presOf" srcId="{0BF4612C-6E35-4EB4-9BEF-BC8B15120FC5}" destId="{37D899B5-5C82-40EB-A790-C3C9BA54D6D5}" srcOrd="1" destOrd="0" presId="urn:microsoft.com/office/officeart/2005/8/layout/cycle2"/>
    <dgm:cxn modelId="{FE15AD30-E758-42BB-BAB8-3049928F21B2}" type="presOf" srcId="{0BF4612C-6E35-4EB4-9BEF-BC8B15120FC5}" destId="{7DA382F2-E1C3-4A37-AA95-774EA32FA8E4}" srcOrd="0" destOrd="0" presId="urn:microsoft.com/office/officeart/2005/8/layout/cycle2"/>
    <dgm:cxn modelId="{874A623D-B561-442D-A3D6-A71A0FC44FB6}" type="presOf" srcId="{0D52DCB2-5A5F-45A6-BE6E-9211454631CB}" destId="{18FBA473-9677-4895-9BBC-8757B3E8C576}" srcOrd="1" destOrd="0" presId="urn:microsoft.com/office/officeart/2005/8/layout/cycle2"/>
    <dgm:cxn modelId="{A84B1262-155A-4FFE-ADAE-6676C9325B43}" type="presOf" srcId="{E7A1935B-93C9-450F-9035-95AC51EB4E85}" destId="{23BC7C6C-5960-46FC-A5FB-717BAD9CCDA5}" srcOrd="1" destOrd="0" presId="urn:microsoft.com/office/officeart/2005/8/layout/cycle2"/>
    <dgm:cxn modelId="{08D4B964-2BC6-4902-BF13-0592CEE7FBFD}" type="presOf" srcId="{81E5823F-F1FA-43B1-82BC-3EAD88E0E9C9}" destId="{72263AC4-65F1-44DD-9187-785E740AFD6F}"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B96A1C87-3EDB-4257-9CDF-3CEAB46B7880}" type="presOf" srcId="{E7A1935B-93C9-450F-9035-95AC51EB4E85}" destId="{A60E023B-CF98-4FCE-B808-2A8E7F0AEAE8}" srcOrd="0" destOrd="0" presId="urn:microsoft.com/office/officeart/2005/8/layout/cycle2"/>
    <dgm:cxn modelId="{AC2E4889-8C5D-4C4C-B611-E02B6E77EDA7}" type="presOf" srcId="{81E5823F-F1FA-43B1-82BC-3EAD88E0E9C9}" destId="{0B3D30B0-161E-4AD7-A62E-210C389AC140}" srcOrd="1" destOrd="0" presId="urn:microsoft.com/office/officeart/2005/8/layout/cycle2"/>
    <dgm:cxn modelId="{76D36B95-D508-4FDA-B057-B90EC5E2E67F}" type="presOf" srcId="{C30BA1BC-1FBA-4AD5-A031-49388785D441}" destId="{C5CE8119-3108-412E-833B-65AA30919C8B}" srcOrd="0" destOrd="0" presId="urn:microsoft.com/office/officeart/2005/8/layout/cycle2"/>
    <dgm:cxn modelId="{8D634D96-BC97-4B75-A1F1-65754D116CEE}"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B1D6E5B3-6A90-4A71-B234-7328FC8F2C92}" type="presOf" srcId="{CEE11E27-09E2-4C93-9D36-A8FE1D4A15D2}" destId="{46571A35-EF4C-4E13-B006-B9774EF6C732}" srcOrd="0" destOrd="0" presId="urn:microsoft.com/office/officeart/2005/8/layout/cycle2"/>
    <dgm:cxn modelId="{865D43D6-69EB-45DC-8AFB-D8354E9765F9}" type="presOf" srcId="{142B1D8C-DB81-4167-BEE9-06661A795ECA}" destId="{DC15A856-F6C1-4198-988E-806A9F0FFE52}"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16C263F1-B679-489E-90E7-23BF639A8D63}" type="presOf" srcId="{663FB60F-007D-4644-9A26-50D96AE329A6}" destId="{623608A2-6A24-4BB6-B03A-EA91E3FFC7D1}" srcOrd="0" destOrd="0" presId="urn:microsoft.com/office/officeart/2005/8/layout/cycle2"/>
    <dgm:cxn modelId="{7DD717F7-3B3B-4596-8F24-BCAC70608A00}" type="presOf" srcId="{573EB629-B13D-42B1-B98C-460AFB5C10BE}" destId="{69AE8546-E726-4873-B1D0-ECF566B3F890}" srcOrd="0" destOrd="0" presId="urn:microsoft.com/office/officeart/2005/8/layout/cycle2"/>
    <dgm:cxn modelId="{A3FA9F9B-6995-402B-8C42-C1E40E9BBE98}" type="presParOf" srcId="{623608A2-6A24-4BB6-B03A-EA91E3FFC7D1}" destId="{46571A35-EF4C-4E13-B006-B9774EF6C732}" srcOrd="0" destOrd="0" presId="urn:microsoft.com/office/officeart/2005/8/layout/cycle2"/>
    <dgm:cxn modelId="{C4A0DD46-3878-439D-A097-4B512F85097F}" type="presParOf" srcId="{623608A2-6A24-4BB6-B03A-EA91E3FFC7D1}" destId="{72263AC4-65F1-44DD-9187-785E740AFD6F}" srcOrd="1" destOrd="0" presId="urn:microsoft.com/office/officeart/2005/8/layout/cycle2"/>
    <dgm:cxn modelId="{EC603543-898C-41C3-AE01-282C62AA0ED4}" type="presParOf" srcId="{72263AC4-65F1-44DD-9187-785E740AFD6F}" destId="{0B3D30B0-161E-4AD7-A62E-210C389AC140}" srcOrd="0" destOrd="0" presId="urn:microsoft.com/office/officeart/2005/8/layout/cycle2"/>
    <dgm:cxn modelId="{497CEAFA-FCBB-4195-968A-6DD3360F5691}" type="presParOf" srcId="{623608A2-6A24-4BB6-B03A-EA91E3FFC7D1}" destId="{C5CE8119-3108-412E-833B-65AA30919C8B}" srcOrd="2" destOrd="0" presId="urn:microsoft.com/office/officeart/2005/8/layout/cycle2"/>
    <dgm:cxn modelId="{0AC394A4-47CB-45D6-8A16-BDD78EED5652}" type="presParOf" srcId="{623608A2-6A24-4BB6-B03A-EA91E3FFC7D1}" destId="{A60E023B-CF98-4FCE-B808-2A8E7F0AEAE8}" srcOrd="3" destOrd="0" presId="urn:microsoft.com/office/officeart/2005/8/layout/cycle2"/>
    <dgm:cxn modelId="{41B6B208-61B4-4B55-AE28-8A709F4D6A30}" type="presParOf" srcId="{A60E023B-CF98-4FCE-B808-2A8E7F0AEAE8}" destId="{23BC7C6C-5960-46FC-A5FB-717BAD9CCDA5}" srcOrd="0" destOrd="0" presId="urn:microsoft.com/office/officeart/2005/8/layout/cycle2"/>
    <dgm:cxn modelId="{7A32A236-81A0-4ECB-B724-B24568610E5E}" type="presParOf" srcId="{623608A2-6A24-4BB6-B03A-EA91E3FFC7D1}" destId="{69AE8546-E726-4873-B1D0-ECF566B3F890}" srcOrd="4" destOrd="0" presId="urn:microsoft.com/office/officeart/2005/8/layout/cycle2"/>
    <dgm:cxn modelId="{1D3F1E8D-7421-4F24-B89C-AEB69579BB18}" type="presParOf" srcId="{623608A2-6A24-4BB6-B03A-EA91E3FFC7D1}" destId="{3FD333B5-6176-4567-8987-C3658C835074}" srcOrd="5" destOrd="0" presId="urn:microsoft.com/office/officeart/2005/8/layout/cycle2"/>
    <dgm:cxn modelId="{C88698D3-A478-4DE0-9A30-AA35C26A1A0B}" type="presParOf" srcId="{3FD333B5-6176-4567-8987-C3658C835074}" destId="{18FBA473-9677-4895-9BBC-8757B3E8C576}" srcOrd="0" destOrd="0" presId="urn:microsoft.com/office/officeart/2005/8/layout/cycle2"/>
    <dgm:cxn modelId="{53D35504-D1D8-4B5F-81B1-68460EB07C5C}" type="presParOf" srcId="{623608A2-6A24-4BB6-B03A-EA91E3FFC7D1}" destId="{DC15A856-F6C1-4198-988E-806A9F0FFE52}" srcOrd="6" destOrd="0" presId="urn:microsoft.com/office/officeart/2005/8/layout/cycle2"/>
    <dgm:cxn modelId="{16BD0CF5-3487-4A0F-A644-787F28E684B7}" type="presParOf" srcId="{623608A2-6A24-4BB6-B03A-EA91E3FFC7D1}" destId="{7DA382F2-E1C3-4A37-AA95-774EA32FA8E4}" srcOrd="7" destOrd="0" presId="urn:microsoft.com/office/officeart/2005/8/layout/cycle2"/>
    <dgm:cxn modelId="{BBEA46B2-17E7-4944-A0A0-4A45C0C24B92}"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C552C561-6847-4976-A833-AAE3790F3121}"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465D24DE-A5BE-4B83-91B0-0E524CCAEC3F}" type="presOf" srcId="{573EB629-B13D-42B1-B98C-460AFB5C10BE}" destId="{69AE8546-E726-4873-B1D0-ECF566B3F890}" srcOrd="0" destOrd="0" presId="urn:microsoft.com/office/officeart/2005/8/layout/cycle2"/>
    <dgm:cxn modelId="{E6E4FCE3-8184-4B55-B21F-6AC8FC10962B}"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0D555D06-3D2B-4F98-8089-5908D5BD5CB3}" type="presOf" srcId="{E7A1935B-93C9-450F-9035-95AC51EB4E85}" destId="{A60E023B-CF98-4FCE-B808-2A8E7F0AEAE8}" srcOrd="0" destOrd="0" presId="urn:microsoft.com/office/officeart/2005/8/layout/cycle2"/>
    <dgm:cxn modelId="{8124F208-8C6B-480F-BA02-0050BA3FCCB8}" type="presOf" srcId="{0D52DCB2-5A5F-45A6-BE6E-9211454631CB}" destId="{18FBA473-9677-4895-9BBC-8757B3E8C576}" srcOrd="1" destOrd="0" presId="urn:microsoft.com/office/officeart/2005/8/layout/cycle2"/>
    <dgm:cxn modelId="{57029C0C-8ED1-4B75-9157-1791E9676E46}"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35D9106E-849D-4A49-9098-CE19D7DA0D65}" type="presOf" srcId="{0BF4612C-6E35-4EB4-9BEF-BC8B15120FC5}" destId="{7DA382F2-E1C3-4A37-AA95-774EA32FA8E4}" srcOrd="0" destOrd="0" presId="urn:microsoft.com/office/officeart/2005/8/layout/cycle2"/>
    <dgm:cxn modelId="{B53F4B4F-6EBB-4E6C-AACF-E0FD767FF0D7}" type="presOf" srcId="{0D52DCB2-5A5F-45A6-BE6E-9211454631CB}" destId="{3FD333B5-6176-4567-8987-C3658C835074}" srcOrd="0" destOrd="0" presId="urn:microsoft.com/office/officeart/2005/8/layout/cycle2"/>
    <dgm:cxn modelId="{F4214F73-9265-42BA-B0C8-1A940F0F368C}" type="presOf" srcId="{81E5823F-F1FA-43B1-82BC-3EAD88E0E9C9}" destId="{0B3D30B0-161E-4AD7-A62E-210C389AC140}" srcOrd="1" destOrd="0" presId="urn:microsoft.com/office/officeart/2005/8/layout/cycle2"/>
    <dgm:cxn modelId="{03EFF993-3BFF-4F87-BED1-14185760B0DB}" type="presOf" srcId="{81E5823F-F1FA-43B1-82BC-3EAD88E0E9C9}" destId="{72263AC4-65F1-44DD-9187-785E740AFD6F}"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C2CC19CD-AA16-495A-9DB8-DDE1B865FFF6}" type="presOf" srcId="{573EB629-B13D-42B1-B98C-460AFB5C10BE}" destId="{69AE8546-E726-4873-B1D0-ECF566B3F890}" srcOrd="0" destOrd="0" presId="urn:microsoft.com/office/officeart/2005/8/layout/cycle2"/>
    <dgm:cxn modelId="{FDE5B5D2-89B0-4337-A4DF-E304A81BEFFA}" type="presOf" srcId="{C30BA1BC-1FBA-4AD5-A031-49388785D441}" destId="{C5CE8119-3108-412E-833B-65AA30919C8B}" srcOrd="0" destOrd="0" presId="urn:microsoft.com/office/officeart/2005/8/layout/cycle2"/>
    <dgm:cxn modelId="{9BA19DD9-CA96-400D-A58D-61B140D842D2}" type="presOf" srcId="{CEE11E27-09E2-4C93-9D36-A8FE1D4A15D2}" destId="{46571A35-EF4C-4E13-B006-B9774EF6C732}"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5A780DEA-799E-4EB0-804C-B9E95BB35AF0}" type="presOf" srcId="{0BF4612C-6E35-4EB4-9BEF-BC8B15120FC5}" destId="{37D899B5-5C82-40EB-A790-C3C9BA54D6D5}" srcOrd="1" destOrd="0" presId="urn:microsoft.com/office/officeart/2005/8/layout/cycle2"/>
    <dgm:cxn modelId="{43340AF0-EA8A-4253-9D15-17422E82A11E}" type="presOf" srcId="{142B1D8C-DB81-4167-BEE9-06661A795ECA}" destId="{DC15A856-F6C1-4198-988E-806A9F0FFE52}" srcOrd="0" destOrd="0" presId="urn:microsoft.com/office/officeart/2005/8/layout/cycle2"/>
    <dgm:cxn modelId="{E64F75FA-F65D-49CA-8AC7-E722A259F8C8}" type="presOf" srcId="{663FB60F-007D-4644-9A26-50D96AE329A6}" destId="{623608A2-6A24-4BB6-B03A-EA91E3FFC7D1}" srcOrd="0" destOrd="0" presId="urn:microsoft.com/office/officeart/2005/8/layout/cycle2"/>
    <dgm:cxn modelId="{D75944FC-E795-40DB-89D2-5517F5CBA074}" type="presParOf" srcId="{623608A2-6A24-4BB6-B03A-EA91E3FFC7D1}" destId="{46571A35-EF4C-4E13-B006-B9774EF6C732}" srcOrd="0" destOrd="0" presId="urn:microsoft.com/office/officeart/2005/8/layout/cycle2"/>
    <dgm:cxn modelId="{89C1BD9C-1935-4B6C-B136-6D3A633CE794}" type="presParOf" srcId="{623608A2-6A24-4BB6-B03A-EA91E3FFC7D1}" destId="{72263AC4-65F1-44DD-9187-785E740AFD6F}" srcOrd="1" destOrd="0" presId="urn:microsoft.com/office/officeart/2005/8/layout/cycle2"/>
    <dgm:cxn modelId="{81768180-48F9-4983-AB3F-E8F1D38A6CE7}" type="presParOf" srcId="{72263AC4-65F1-44DD-9187-785E740AFD6F}" destId="{0B3D30B0-161E-4AD7-A62E-210C389AC140}" srcOrd="0" destOrd="0" presId="urn:microsoft.com/office/officeart/2005/8/layout/cycle2"/>
    <dgm:cxn modelId="{CDDB10D4-A4FC-479C-8011-8BCA098ECA76}" type="presParOf" srcId="{623608A2-6A24-4BB6-B03A-EA91E3FFC7D1}" destId="{C5CE8119-3108-412E-833B-65AA30919C8B}" srcOrd="2" destOrd="0" presId="urn:microsoft.com/office/officeart/2005/8/layout/cycle2"/>
    <dgm:cxn modelId="{263F63CE-6B61-4740-86FF-8F59D2025DBB}" type="presParOf" srcId="{623608A2-6A24-4BB6-B03A-EA91E3FFC7D1}" destId="{A60E023B-CF98-4FCE-B808-2A8E7F0AEAE8}" srcOrd="3" destOrd="0" presId="urn:microsoft.com/office/officeart/2005/8/layout/cycle2"/>
    <dgm:cxn modelId="{BF03A0C2-A4F1-411A-91C0-6308A4567A06}" type="presParOf" srcId="{A60E023B-CF98-4FCE-B808-2A8E7F0AEAE8}" destId="{23BC7C6C-5960-46FC-A5FB-717BAD9CCDA5}" srcOrd="0" destOrd="0" presId="urn:microsoft.com/office/officeart/2005/8/layout/cycle2"/>
    <dgm:cxn modelId="{FD5F14D1-7C5E-493A-AA47-BC87ECAA758D}" type="presParOf" srcId="{623608A2-6A24-4BB6-B03A-EA91E3FFC7D1}" destId="{69AE8546-E726-4873-B1D0-ECF566B3F890}" srcOrd="4" destOrd="0" presId="urn:microsoft.com/office/officeart/2005/8/layout/cycle2"/>
    <dgm:cxn modelId="{DEEDF005-027B-4D1F-A5C1-8C01AB3C1101}" type="presParOf" srcId="{623608A2-6A24-4BB6-B03A-EA91E3FFC7D1}" destId="{3FD333B5-6176-4567-8987-C3658C835074}" srcOrd="5" destOrd="0" presId="urn:microsoft.com/office/officeart/2005/8/layout/cycle2"/>
    <dgm:cxn modelId="{A2971EA6-77BE-4859-AC28-DC0C2716A456}" type="presParOf" srcId="{3FD333B5-6176-4567-8987-C3658C835074}" destId="{18FBA473-9677-4895-9BBC-8757B3E8C576}" srcOrd="0" destOrd="0" presId="urn:microsoft.com/office/officeart/2005/8/layout/cycle2"/>
    <dgm:cxn modelId="{91C65646-8C9D-49A0-BEC6-040D7FF896E1}" type="presParOf" srcId="{623608A2-6A24-4BB6-B03A-EA91E3FFC7D1}" destId="{DC15A856-F6C1-4198-988E-806A9F0FFE52}" srcOrd="6" destOrd="0" presId="urn:microsoft.com/office/officeart/2005/8/layout/cycle2"/>
    <dgm:cxn modelId="{1692037D-A897-429D-9633-46D1E93CE833}" type="presParOf" srcId="{623608A2-6A24-4BB6-B03A-EA91E3FFC7D1}" destId="{7DA382F2-E1C3-4A37-AA95-774EA32FA8E4}" srcOrd="7" destOrd="0" presId="urn:microsoft.com/office/officeart/2005/8/layout/cycle2"/>
    <dgm:cxn modelId="{CE6DC707-8712-4AC7-B6EA-63C9480A8D46}"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F4CFE343-A74A-49C8-A690-32F7DD81646D}" type="presOf" srcId="{573EB629-B13D-42B1-B98C-460AFB5C10BE}" destId="{69AE8546-E726-4873-B1D0-ECF566B3F890}" srcOrd="0" destOrd="0" presId="urn:microsoft.com/office/officeart/2005/8/layout/cycle2"/>
    <dgm:cxn modelId="{00DB3C96-50D2-403C-BEAD-6A6F0EBB9FE0}"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AED26B5E-9CBB-488B-ABEE-82C4EA60A5A9}"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E3994F6B-EA45-4560-AA6F-8A1BC1C493A8}"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0E46269B-FB9C-439B-B9BA-1AC65E56D057}" type="presOf" srcId="{573EB629-B13D-42B1-B98C-460AFB5C10BE}" destId="{69AE8546-E726-4873-B1D0-ECF566B3F890}" srcOrd="0" destOrd="0" presId="urn:microsoft.com/office/officeart/2005/8/layout/cycle2"/>
    <dgm:cxn modelId="{C4242EFA-CF6D-4085-B097-54447E24CA7E}"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20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98574" custRadScaleInc="551">
        <dgm:presLayoutVars>
          <dgm:bulletEnabled val="1"/>
        </dgm:presLayoutVars>
      </dgm:prSet>
      <dgm:spPr/>
    </dgm:pt>
  </dgm:ptLst>
  <dgm:cxnLst>
    <dgm:cxn modelId="{2BDF9A59-3987-422B-8969-29CB717C1E88}"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4F5F01EF-51B7-4DC6-8B59-AA2A7833F2DF}" type="presOf" srcId="{663FB60F-007D-4644-9A26-50D96AE329A6}" destId="{623608A2-6A24-4BB6-B03A-EA91E3FFC7D1}" srcOrd="0" destOrd="0" presId="urn:microsoft.com/office/officeart/2005/8/layout/cycle2"/>
    <dgm:cxn modelId="{A1161530-0647-4985-BB8E-16674CC9492E}"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00B05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94129228-CB06-4D60-AF5B-A597AAB82815}" type="presOf" srcId="{0D52DCB2-5A5F-45A6-BE6E-9211454631CB}" destId="{3FD333B5-6176-4567-8987-C3658C835074}" srcOrd="0" destOrd="0" presId="urn:microsoft.com/office/officeart/2005/8/layout/cycle2"/>
    <dgm:cxn modelId="{A4997D3D-ABEA-4E0A-9B6B-82EBA3A55E9C}" type="presOf" srcId="{663FB60F-007D-4644-9A26-50D96AE329A6}" destId="{623608A2-6A24-4BB6-B03A-EA91E3FFC7D1}" srcOrd="0" destOrd="0" presId="urn:microsoft.com/office/officeart/2005/8/layout/cycle2"/>
    <dgm:cxn modelId="{A8B7A241-480F-41DD-9B52-1346087EE30C}" type="presOf" srcId="{C30BA1BC-1FBA-4AD5-A031-49388785D441}" destId="{C5CE8119-3108-412E-833B-65AA30919C8B}" srcOrd="0" destOrd="0" presId="urn:microsoft.com/office/officeart/2005/8/layout/cycle2"/>
    <dgm:cxn modelId="{CFBCDE63-76EE-4F8D-9BBF-F0C6D3BE2EAD}" type="presOf" srcId="{E7A1935B-93C9-450F-9035-95AC51EB4E85}" destId="{A60E023B-CF98-4FCE-B808-2A8E7F0AEAE8}" srcOrd="0" destOrd="0" presId="urn:microsoft.com/office/officeart/2005/8/layout/cycle2"/>
    <dgm:cxn modelId="{A3B2E664-223F-432D-A52F-A8E68C0AE780}" type="presOf" srcId="{142B1D8C-DB81-4167-BEE9-06661A795ECA}" destId="{DC15A856-F6C1-4198-988E-806A9F0FFE52}"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F1CDF270-BFEF-4E2F-A0FE-483F4ECB2754}" type="presOf" srcId="{E7A1935B-93C9-450F-9035-95AC51EB4E85}" destId="{23BC7C6C-5960-46FC-A5FB-717BAD9CCDA5}" srcOrd="1" destOrd="0" presId="urn:microsoft.com/office/officeart/2005/8/layout/cycle2"/>
    <dgm:cxn modelId="{730AB073-9E82-4A84-831A-4E3C7C845129}" type="presOf" srcId="{81E5823F-F1FA-43B1-82BC-3EAD88E0E9C9}" destId="{72263AC4-65F1-44DD-9187-785E740AFD6F}" srcOrd="0" destOrd="0" presId="urn:microsoft.com/office/officeart/2005/8/layout/cycle2"/>
    <dgm:cxn modelId="{23091C58-2E76-4017-BDB6-FA2D5B38C435}" type="presOf" srcId="{0BF4612C-6E35-4EB4-9BEF-BC8B15120FC5}" destId="{7DA382F2-E1C3-4A37-AA95-774EA32FA8E4}" srcOrd="0" destOrd="0" presId="urn:microsoft.com/office/officeart/2005/8/layout/cycle2"/>
    <dgm:cxn modelId="{FB57B993-9DEB-4F45-9A09-70A6410C301D}" type="presOf" srcId="{81E5823F-F1FA-43B1-82BC-3EAD88E0E9C9}" destId="{0B3D30B0-161E-4AD7-A62E-210C389AC140}"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59C9A19A-308C-4A27-BC02-69E1BC6018E6}" type="presOf" srcId="{CEE11E27-09E2-4C93-9D36-A8FE1D4A15D2}" destId="{46571A35-EF4C-4E13-B006-B9774EF6C732}" srcOrd="0" destOrd="0" presId="urn:microsoft.com/office/officeart/2005/8/layout/cycle2"/>
    <dgm:cxn modelId="{C88462B4-9B35-40D1-B569-616F1EE6B223}" type="presOf" srcId="{0BF4612C-6E35-4EB4-9BEF-BC8B15120FC5}" destId="{37D899B5-5C82-40EB-A790-C3C9BA54D6D5}" srcOrd="1" destOrd="0" presId="urn:microsoft.com/office/officeart/2005/8/layout/cycle2"/>
    <dgm:cxn modelId="{F6722BB8-BB13-4FED-BF89-1B5315CAF3AE}" type="presOf" srcId="{0D52DCB2-5A5F-45A6-BE6E-9211454631CB}" destId="{18FBA473-9677-4895-9BBC-8757B3E8C576}" srcOrd="1" destOrd="0" presId="urn:microsoft.com/office/officeart/2005/8/layout/cycle2"/>
    <dgm:cxn modelId="{B4CA7BC2-B86F-4094-ABEF-6DC9FFA0128A}" type="presOf" srcId="{573EB629-B13D-42B1-B98C-460AFB5C10BE}" destId="{69AE8546-E726-4873-B1D0-ECF566B3F890}"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8EC70AE4-27D7-43E7-9C29-0FDD1EEBD066}" type="presParOf" srcId="{623608A2-6A24-4BB6-B03A-EA91E3FFC7D1}" destId="{46571A35-EF4C-4E13-B006-B9774EF6C732}" srcOrd="0" destOrd="0" presId="urn:microsoft.com/office/officeart/2005/8/layout/cycle2"/>
    <dgm:cxn modelId="{5FDFF1A5-EBE9-4D2D-8F6C-E2836B8E5E15}" type="presParOf" srcId="{623608A2-6A24-4BB6-B03A-EA91E3FFC7D1}" destId="{72263AC4-65F1-44DD-9187-785E740AFD6F}" srcOrd="1" destOrd="0" presId="urn:microsoft.com/office/officeart/2005/8/layout/cycle2"/>
    <dgm:cxn modelId="{0BBE3FB1-EF20-4106-BD2A-C0BD5359CA08}" type="presParOf" srcId="{72263AC4-65F1-44DD-9187-785E740AFD6F}" destId="{0B3D30B0-161E-4AD7-A62E-210C389AC140}" srcOrd="0" destOrd="0" presId="urn:microsoft.com/office/officeart/2005/8/layout/cycle2"/>
    <dgm:cxn modelId="{7DAECF68-513F-4CB2-98B4-BBC5BBCB42B4}" type="presParOf" srcId="{623608A2-6A24-4BB6-B03A-EA91E3FFC7D1}" destId="{C5CE8119-3108-412E-833B-65AA30919C8B}" srcOrd="2" destOrd="0" presId="urn:microsoft.com/office/officeart/2005/8/layout/cycle2"/>
    <dgm:cxn modelId="{76FA2C32-712F-4981-8F4A-53B56F59FAA2}" type="presParOf" srcId="{623608A2-6A24-4BB6-B03A-EA91E3FFC7D1}" destId="{A60E023B-CF98-4FCE-B808-2A8E7F0AEAE8}" srcOrd="3" destOrd="0" presId="urn:microsoft.com/office/officeart/2005/8/layout/cycle2"/>
    <dgm:cxn modelId="{4BC03F8E-CE6C-4BE2-8F10-ED93C1C1FCD4}" type="presParOf" srcId="{A60E023B-CF98-4FCE-B808-2A8E7F0AEAE8}" destId="{23BC7C6C-5960-46FC-A5FB-717BAD9CCDA5}" srcOrd="0" destOrd="0" presId="urn:microsoft.com/office/officeart/2005/8/layout/cycle2"/>
    <dgm:cxn modelId="{50FFA947-A4BC-4B8C-BEBD-BEB6719EE41B}" type="presParOf" srcId="{623608A2-6A24-4BB6-B03A-EA91E3FFC7D1}" destId="{69AE8546-E726-4873-B1D0-ECF566B3F890}" srcOrd="4" destOrd="0" presId="urn:microsoft.com/office/officeart/2005/8/layout/cycle2"/>
    <dgm:cxn modelId="{6F649FBB-B123-4034-A0CC-707653748468}" type="presParOf" srcId="{623608A2-6A24-4BB6-B03A-EA91E3FFC7D1}" destId="{3FD333B5-6176-4567-8987-C3658C835074}" srcOrd="5" destOrd="0" presId="urn:microsoft.com/office/officeart/2005/8/layout/cycle2"/>
    <dgm:cxn modelId="{E524CA5D-EB07-4C9B-BCE6-84E50370ED0C}" type="presParOf" srcId="{3FD333B5-6176-4567-8987-C3658C835074}" destId="{18FBA473-9677-4895-9BBC-8757B3E8C576}" srcOrd="0" destOrd="0" presId="urn:microsoft.com/office/officeart/2005/8/layout/cycle2"/>
    <dgm:cxn modelId="{AAB1792E-1565-42F2-9787-56A66EDF5EEE}" type="presParOf" srcId="{623608A2-6A24-4BB6-B03A-EA91E3FFC7D1}" destId="{DC15A856-F6C1-4198-988E-806A9F0FFE52}" srcOrd="6" destOrd="0" presId="urn:microsoft.com/office/officeart/2005/8/layout/cycle2"/>
    <dgm:cxn modelId="{A482F0C8-B232-4AE7-87D0-AAB4422D2390}" type="presParOf" srcId="{623608A2-6A24-4BB6-B03A-EA91E3FFC7D1}" destId="{7DA382F2-E1C3-4A37-AA95-774EA32FA8E4}" srcOrd="7" destOrd="0" presId="urn:microsoft.com/office/officeart/2005/8/layout/cycle2"/>
    <dgm:cxn modelId="{343D2F62-945C-4D1A-B31C-DAE8118404A0}"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A2A4D810-37DD-434B-93EB-D415FFA6BA99}" type="presOf" srcId="{81E5823F-F1FA-43B1-82BC-3EAD88E0E9C9}" destId="{0B3D30B0-161E-4AD7-A62E-210C389AC140}" srcOrd="1" destOrd="0" presId="urn:microsoft.com/office/officeart/2005/8/layout/cycle2"/>
    <dgm:cxn modelId="{31E92722-414F-45BA-BBC3-63D07670C00C}" type="presOf" srcId="{0BF4612C-6E35-4EB4-9BEF-BC8B15120FC5}" destId="{7DA382F2-E1C3-4A37-AA95-774EA32FA8E4}" srcOrd="0" destOrd="0" presId="urn:microsoft.com/office/officeart/2005/8/layout/cycle2"/>
    <dgm:cxn modelId="{E8752E2A-8456-4780-8BA7-13AF7A395718}" type="presOf" srcId="{0D52DCB2-5A5F-45A6-BE6E-9211454631CB}" destId="{3FD333B5-6176-4567-8987-C3658C835074}" srcOrd="0" destOrd="0" presId="urn:microsoft.com/office/officeart/2005/8/layout/cycle2"/>
    <dgm:cxn modelId="{04F9A32C-74EE-413E-B84C-C140140448B9}" type="presOf" srcId="{E7A1935B-93C9-450F-9035-95AC51EB4E85}" destId="{A60E023B-CF98-4FCE-B808-2A8E7F0AEAE8}" srcOrd="0" destOrd="0" presId="urn:microsoft.com/office/officeart/2005/8/layout/cycle2"/>
    <dgm:cxn modelId="{4890D239-55D7-474B-980F-6DE733DA9C10}" type="presOf" srcId="{663FB60F-007D-4644-9A26-50D96AE329A6}" destId="{623608A2-6A24-4BB6-B03A-EA91E3FFC7D1}" srcOrd="0" destOrd="0" presId="urn:microsoft.com/office/officeart/2005/8/layout/cycle2"/>
    <dgm:cxn modelId="{ED99715B-E741-4B54-B261-49014CC0DD87}" type="presOf" srcId="{E7A1935B-93C9-450F-9035-95AC51EB4E85}" destId="{23BC7C6C-5960-46FC-A5FB-717BAD9CCDA5}" srcOrd="1" destOrd="0" presId="urn:microsoft.com/office/officeart/2005/8/layout/cycle2"/>
    <dgm:cxn modelId="{61ACA45D-058D-467D-A09D-D69B50953303}" type="presOf" srcId="{C30BA1BC-1FBA-4AD5-A031-49388785D441}" destId="{C5CE8119-3108-412E-833B-65AA30919C8B}"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79E8C64D-4664-4A62-A8C1-5BA5EF9DB47C}" type="presOf" srcId="{CEE11E27-09E2-4C93-9D36-A8FE1D4A15D2}" destId="{46571A35-EF4C-4E13-B006-B9774EF6C732}" srcOrd="0" destOrd="0" presId="urn:microsoft.com/office/officeart/2005/8/layout/cycle2"/>
    <dgm:cxn modelId="{337A4B77-5020-4FD0-A0EC-F82AE46B08B1}" type="presOf" srcId="{0D52DCB2-5A5F-45A6-BE6E-9211454631CB}" destId="{18FBA473-9677-4895-9BBC-8757B3E8C576}"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77FF70C3-4EC1-48E6-B86B-E0C32DC8EF4A}" type="presOf" srcId="{81E5823F-F1FA-43B1-82BC-3EAD88E0E9C9}" destId="{72263AC4-65F1-44DD-9187-785E740AFD6F}" srcOrd="0" destOrd="0" presId="urn:microsoft.com/office/officeart/2005/8/layout/cycle2"/>
    <dgm:cxn modelId="{65694DCC-AAA8-4A18-999F-3AA13FC3B01D}" type="presOf" srcId="{142B1D8C-DB81-4167-BEE9-06661A795ECA}" destId="{DC15A856-F6C1-4198-988E-806A9F0FFE52}" srcOrd="0" destOrd="0" presId="urn:microsoft.com/office/officeart/2005/8/layout/cycle2"/>
    <dgm:cxn modelId="{FC856DD5-29A9-4ED8-AC12-0FECC1DCAF34}" type="presOf" srcId="{0BF4612C-6E35-4EB4-9BEF-BC8B15120FC5}" destId="{37D899B5-5C82-40EB-A790-C3C9BA54D6D5}" srcOrd="1"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3E7A0BF6-48E1-4CC3-9B7E-6156CF3D7DD4}" type="presOf" srcId="{573EB629-B13D-42B1-B98C-460AFB5C10BE}" destId="{69AE8546-E726-4873-B1D0-ECF566B3F890}" srcOrd="0" destOrd="0" presId="urn:microsoft.com/office/officeart/2005/8/layout/cycle2"/>
    <dgm:cxn modelId="{5689B513-75DD-43E2-A8FB-BD40742ED2A8}" type="presParOf" srcId="{623608A2-6A24-4BB6-B03A-EA91E3FFC7D1}" destId="{46571A35-EF4C-4E13-B006-B9774EF6C732}" srcOrd="0" destOrd="0" presId="urn:microsoft.com/office/officeart/2005/8/layout/cycle2"/>
    <dgm:cxn modelId="{B59185C7-72BB-472F-883E-F5265BF7D82D}" type="presParOf" srcId="{623608A2-6A24-4BB6-B03A-EA91E3FFC7D1}" destId="{72263AC4-65F1-44DD-9187-785E740AFD6F}" srcOrd="1" destOrd="0" presId="urn:microsoft.com/office/officeart/2005/8/layout/cycle2"/>
    <dgm:cxn modelId="{868967DE-6C16-4F18-8C2B-5E339A5500F6}" type="presParOf" srcId="{72263AC4-65F1-44DD-9187-785E740AFD6F}" destId="{0B3D30B0-161E-4AD7-A62E-210C389AC140}" srcOrd="0" destOrd="0" presId="urn:microsoft.com/office/officeart/2005/8/layout/cycle2"/>
    <dgm:cxn modelId="{D262F3C7-F71D-4CBF-941B-B0F54AF467B6}" type="presParOf" srcId="{623608A2-6A24-4BB6-B03A-EA91E3FFC7D1}" destId="{C5CE8119-3108-412E-833B-65AA30919C8B}" srcOrd="2" destOrd="0" presId="urn:microsoft.com/office/officeart/2005/8/layout/cycle2"/>
    <dgm:cxn modelId="{E21BC917-5B4A-41C2-8C7E-688B53208A4D}" type="presParOf" srcId="{623608A2-6A24-4BB6-B03A-EA91E3FFC7D1}" destId="{A60E023B-CF98-4FCE-B808-2A8E7F0AEAE8}" srcOrd="3" destOrd="0" presId="urn:microsoft.com/office/officeart/2005/8/layout/cycle2"/>
    <dgm:cxn modelId="{CEFF59BC-8E65-46F5-9A9C-4599FA30CAE4}" type="presParOf" srcId="{A60E023B-CF98-4FCE-B808-2A8E7F0AEAE8}" destId="{23BC7C6C-5960-46FC-A5FB-717BAD9CCDA5}" srcOrd="0" destOrd="0" presId="urn:microsoft.com/office/officeart/2005/8/layout/cycle2"/>
    <dgm:cxn modelId="{A9CA8563-3CB4-4E17-AEA0-14709165A510}" type="presParOf" srcId="{623608A2-6A24-4BB6-B03A-EA91E3FFC7D1}" destId="{69AE8546-E726-4873-B1D0-ECF566B3F890}" srcOrd="4" destOrd="0" presId="urn:microsoft.com/office/officeart/2005/8/layout/cycle2"/>
    <dgm:cxn modelId="{E036D6BC-AC27-4FB3-953B-53A6AFD922B7}" type="presParOf" srcId="{623608A2-6A24-4BB6-B03A-EA91E3FFC7D1}" destId="{3FD333B5-6176-4567-8987-C3658C835074}" srcOrd="5" destOrd="0" presId="urn:microsoft.com/office/officeart/2005/8/layout/cycle2"/>
    <dgm:cxn modelId="{9C6F9C12-EFA1-4FD0-A40D-F9ABFF66CDAE}" type="presParOf" srcId="{3FD333B5-6176-4567-8987-C3658C835074}" destId="{18FBA473-9677-4895-9BBC-8757B3E8C576}" srcOrd="0" destOrd="0" presId="urn:microsoft.com/office/officeart/2005/8/layout/cycle2"/>
    <dgm:cxn modelId="{C60B0F57-DCA1-487F-B8E6-252267ECE445}" type="presParOf" srcId="{623608A2-6A24-4BB6-B03A-EA91E3FFC7D1}" destId="{DC15A856-F6C1-4198-988E-806A9F0FFE52}" srcOrd="6" destOrd="0" presId="urn:microsoft.com/office/officeart/2005/8/layout/cycle2"/>
    <dgm:cxn modelId="{764EEACF-0514-4F20-891A-59152965D7C2}" type="presParOf" srcId="{623608A2-6A24-4BB6-B03A-EA91E3FFC7D1}" destId="{7DA382F2-E1C3-4A37-AA95-774EA32FA8E4}" srcOrd="7" destOrd="0" presId="urn:microsoft.com/office/officeart/2005/8/layout/cycle2"/>
    <dgm:cxn modelId="{8E317B60-29B4-4CB7-889A-6DA95550B14B}"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0C69040E-0532-4CB3-A995-1F8C2C98B95B}" type="presOf" srcId="{663FB60F-007D-4644-9A26-50D96AE329A6}" destId="{623608A2-6A24-4BB6-B03A-EA91E3FFC7D1}" srcOrd="0" destOrd="0" presId="urn:microsoft.com/office/officeart/2005/8/layout/cycle2"/>
    <dgm:cxn modelId="{C4243495-D031-48C6-B7C2-024A7CA87729}"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6576F573-0A43-4C57-98CA-FC12D92453EA}"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64B45101-6F2B-4B96-888C-672361421282}" type="presOf" srcId="{E7A1935B-93C9-450F-9035-95AC51EB4E85}" destId="{23BC7C6C-5960-46FC-A5FB-717BAD9CCDA5}" srcOrd="1" destOrd="0" presId="urn:microsoft.com/office/officeart/2005/8/layout/cycle2"/>
    <dgm:cxn modelId="{73586407-5F8B-41EF-8254-6A69D92462CB}" type="presOf" srcId="{81E5823F-F1FA-43B1-82BC-3EAD88E0E9C9}" destId="{0B3D30B0-161E-4AD7-A62E-210C389AC140}" srcOrd="1" destOrd="0" presId="urn:microsoft.com/office/officeart/2005/8/layout/cycle2"/>
    <dgm:cxn modelId="{76D4CE1A-88CF-47A3-9B52-9692D5C477D3}" type="presOf" srcId="{C30BA1BC-1FBA-4AD5-A031-49388785D441}" destId="{C5CE8119-3108-412E-833B-65AA30919C8B}" srcOrd="0" destOrd="0" presId="urn:microsoft.com/office/officeart/2005/8/layout/cycle2"/>
    <dgm:cxn modelId="{A7C7081E-6652-48D0-A22E-CED4A8E8F728}" type="presOf" srcId="{CEE11E27-09E2-4C93-9D36-A8FE1D4A15D2}" destId="{46571A35-EF4C-4E13-B006-B9774EF6C732}" srcOrd="0" destOrd="0" presId="urn:microsoft.com/office/officeart/2005/8/layout/cycle2"/>
    <dgm:cxn modelId="{B63EFF39-0CC0-4A0A-9E65-E2DEE593142C}" type="presOf" srcId="{81E5823F-F1FA-43B1-82BC-3EAD88E0E9C9}" destId="{72263AC4-65F1-44DD-9187-785E740AFD6F}" srcOrd="0" destOrd="0" presId="urn:microsoft.com/office/officeart/2005/8/layout/cycle2"/>
    <dgm:cxn modelId="{1984533A-8370-46BD-B4E2-4521B54E3CE0}" type="presOf" srcId="{E7A1935B-93C9-450F-9035-95AC51EB4E85}" destId="{A60E023B-CF98-4FCE-B808-2A8E7F0AEAE8}"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7961A37B-FE22-4F29-990D-58F0DFA424D3}" type="presOf" srcId="{142B1D8C-DB81-4167-BEE9-06661A795ECA}" destId="{DC15A856-F6C1-4198-988E-806A9F0FFE52}" srcOrd="0" destOrd="0" presId="urn:microsoft.com/office/officeart/2005/8/layout/cycle2"/>
    <dgm:cxn modelId="{184FF194-D9F2-4573-A7C1-1E3E7A645266}"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CB7EAD9C-FF1F-4FD7-A37A-AD251EE50F08}" type="presOf" srcId="{573EB629-B13D-42B1-B98C-460AFB5C10BE}" destId="{69AE8546-E726-4873-B1D0-ECF566B3F890}" srcOrd="0" destOrd="0" presId="urn:microsoft.com/office/officeart/2005/8/layout/cycle2"/>
    <dgm:cxn modelId="{A4B242A5-81F2-4911-81C4-B7F5B4848808}" type="presOf" srcId="{0BF4612C-6E35-4EB4-9BEF-BC8B15120FC5}" destId="{37D899B5-5C82-40EB-A790-C3C9BA54D6D5}" srcOrd="1" destOrd="0" presId="urn:microsoft.com/office/officeart/2005/8/layout/cycle2"/>
    <dgm:cxn modelId="{E9B968BF-5787-44BB-B6DF-20D953DE8BBD}" type="presOf" srcId="{0BF4612C-6E35-4EB4-9BEF-BC8B15120FC5}" destId="{7DA382F2-E1C3-4A37-AA95-774EA32FA8E4}"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D461CAEE-515A-4463-AE14-B45FB89436E5}" type="presOf" srcId="{663FB60F-007D-4644-9A26-50D96AE329A6}" destId="{623608A2-6A24-4BB6-B03A-EA91E3FFC7D1}" srcOrd="0" destOrd="0" presId="urn:microsoft.com/office/officeart/2005/8/layout/cycle2"/>
    <dgm:cxn modelId="{1E0973FB-694A-49D1-89AB-74A83CF4AF01}" type="presOf" srcId="{0D52DCB2-5A5F-45A6-BE6E-9211454631CB}" destId="{18FBA473-9677-4895-9BBC-8757B3E8C576}" srcOrd="1" destOrd="0" presId="urn:microsoft.com/office/officeart/2005/8/layout/cycle2"/>
    <dgm:cxn modelId="{D2356CCB-8972-4C4A-8665-F9A5216C8871}" type="presParOf" srcId="{623608A2-6A24-4BB6-B03A-EA91E3FFC7D1}" destId="{46571A35-EF4C-4E13-B006-B9774EF6C732}" srcOrd="0" destOrd="0" presId="urn:microsoft.com/office/officeart/2005/8/layout/cycle2"/>
    <dgm:cxn modelId="{AD794B8C-A251-4214-9D9A-4AABAD6868D0}" type="presParOf" srcId="{623608A2-6A24-4BB6-B03A-EA91E3FFC7D1}" destId="{72263AC4-65F1-44DD-9187-785E740AFD6F}" srcOrd="1" destOrd="0" presId="urn:microsoft.com/office/officeart/2005/8/layout/cycle2"/>
    <dgm:cxn modelId="{91E6F5E6-255D-415F-AB3C-181042A627DE}" type="presParOf" srcId="{72263AC4-65F1-44DD-9187-785E740AFD6F}" destId="{0B3D30B0-161E-4AD7-A62E-210C389AC140}" srcOrd="0" destOrd="0" presId="urn:microsoft.com/office/officeart/2005/8/layout/cycle2"/>
    <dgm:cxn modelId="{BB7C48C6-7D9C-4C8E-94C5-BA6BEF4838C5}" type="presParOf" srcId="{623608A2-6A24-4BB6-B03A-EA91E3FFC7D1}" destId="{C5CE8119-3108-412E-833B-65AA30919C8B}" srcOrd="2" destOrd="0" presId="urn:microsoft.com/office/officeart/2005/8/layout/cycle2"/>
    <dgm:cxn modelId="{A82A50AC-BB7D-4DF2-893D-30D2F945E494}" type="presParOf" srcId="{623608A2-6A24-4BB6-B03A-EA91E3FFC7D1}" destId="{A60E023B-CF98-4FCE-B808-2A8E7F0AEAE8}" srcOrd="3" destOrd="0" presId="urn:microsoft.com/office/officeart/2005/8/layout/cycle2"/>
    <dgm:cxn modelId="{FDB85326-F64A-4D5A-8E3E-AA081CB1B971}" type="presParOf" srcId="{A60E023B-CF98-4FCE-B808-2A8E7F0AEAE8}" destId="{23BC7C6C-5960-46FC-A5FB-717BAD9CCDA5}" srcOrd="0" destOrd="0" presId="urn:microsoft.com/office/officeart/2005/8/layout/cycle2"/>
    <dgm:cxn modelId="{4D4BD870-8FD1-45B4-9E4C-2D907E65F290}" type="presParOf" srcId="{623608A2-6A24-4BB6-B03A-EA91E3FFC7D1}" destId="{69AE8546-E726-4873-B1D0-ECF566B3F890}" srcOrd="4" destOrd="0" presId="urn:microsoft.com/office/officeart/2005/8/layout/cycle2"/>
    <dgm:cxn modelId="{E0CA2B66-15A6-4B79-95D6-CD0EB45D4418}" type="presParOf" srcId="{623608A2-6A24-4BB6-B03A-EA91E3FFC7D1}" destId="{3FD333B5-6176-4567-8987-C3658C835074}" srcOrd="5" destOrd="0" presId="urn:microsoft.com/office/officeart/2005/8/layout/cycle2"/>
    <dgm:cxn modelId="{BA85B787-F974-4BA9-8946-DE205542313F}" type="presParOf" srcId="{3FD333B5-6176-4567-8987-C3658C835074}" destId="{18FBA473-9677-4895-9BBC-8757B3E8C576}" srcOrd="0" destOrd="0" presId="urn:microsoft.com/office/officeart/2005/8/layout/cycle2"/>
    <dgm:cxn modelId="{40997AF5-F811-4A27-8717-A157BD5CD420}" type="presParOf" srcId="{623608A2-6A24-4BB6-B03A-EA91E3FFC7D1}" destId="{DC15A856-F6C1-4198-988E-806A9F0FFE52}" srcOrd="6" destOrd="0" presId="urn:microsoft.com/office/officeart/2005/8/layout/cycle2"/>
    <dgm:cxn modelId="{E40AD0C0-53E8-4027-A8D5-401EF246E38D}" type="presParOf" srcId="{623608A2-6A24-4BB6-B03A-EA91E3FFC7D1}" destId="{7DA382F2-E1C3-4A37-AA95-774EA32FA8E4}" srcOrd="7" destOrd="0" presId="urn:microsoft.com/office/officeart/2005/8/layout/cycle2"/>
    <dgm:cxn modelId="{5C65F840-12B3-4B36-916B-B8A40CD840D9}"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F6AED96-25F6-416F-97F9-F8C9A5F6DBEC}" srcId="{663FB60F-007D-4644-9A26-50D96AE329A6}" destId="{573EB629-B13D-42B1-B98C-460AFB5C10BE}" srcOrd="0" destOrd="0" parTransId="{972853B1-C889-49CE-A5A3-25DE79A4F757}" sibTransId="{0D52DCB2-5A5F-45A6-BE6E-9211454631CB}"/>
    <dgm:cxn modelId="{71AC75BD-1C84-4A52-90C1-7CEADA5FB077}" type="presOf" srcId="{573EB629-B13D-42B1-B98C-460AFB5C10BE}" destId="{69AE8546-E726-4873-B1D0-ECF566B3F890}" srcOrd="0" destOrd="0" presId="urn:microsoft.com/office/officeart/2005/8/layout/cycle2"/>
    <dgm:cxn modelId="{C6AF36F5-E9DF-427A-8D57-D5AAEE50E415}" type="presOf" srcId="{663FB60F-007D-4644-9A26-50D96AE329A6}" destId="{623608A2-6A24-4BB6-B03A-EA91E3FFC7D1}" srcOrd="0" destOrd="0" presId="urn:microsoft.com/office/officeart/2005/8/layout/cycle2"/>
    <dgm:cxn modelId="{5880DD67-A2E9-4396-BA42-96D93E6E36B9}"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4AA4D10C-D3B7-40B9-B71B-E05287AE2DE3}" type="presOf" srcId="{C30BA1BC-1FBA-4AD5-A031-49388785D441}" destId="{C5CE8119-3108-412E-833B-65AA30919C8B}" srcOrd="0" destOrd="0" presId="urn:microsoft.com/office/officeart/2005/8/layout/cycle2"/>
    <dgm:cxn modelId="{3AFE091B-6290-4524-9B3A-4502BA431483}" type="presOf" srcId="{0D52DCB2-5A5F-45A6-BE6E-9211454631CB}" destId="{18FBA473-9677-4895-9BBC-8757B3E8C576}" srcOrd="1" destOrd="0" presId="urn:microsoft.com/office/officeart/2005/8/layout/cycle2"/>
    <dgm:cxn modelId="{9098143A-469E-4759-95E1-4F768FEC17A7}" type="presOf" srcId="{81E5823F-F1FA-43B1-82BC-3EAD88E0E9C9}" destId="{72263AC4-65F1-44DD-9187-785E740AFD6F}" srcOrd="0" destOrd="0" presId="urn:microsoft.com/office/officeart/2005/8/layout/cycle2"/>
    <dgm:cxn modelId="{C8B64842-E8F0-4B03-A59D-0809DD79C3FC}" type="presOf" srcId="{0BF4612C-6E35-4EB4-9BEF-BC8B15120FC5}" destId="{37D899B5-5C82-40EB-A790-C3C9BA54D6D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23DFE846-B10E-4558-BC4F-C69FE4DA1627}" type="presOf" srcId="{CEE11E27-09E2-4C93-9D36-A8FE1D4A15D2}" destId="{46571A35-EF4C-4E13-B006-B9774EF6C732}" srcOrd="0" destOrd="0" presId="urn:microsoft.com/office/officeart/2005/8/layout/cycle2"/>
    <dgm:cxn modelId="{CA55B84A-8227-4653-8B26-56E153FE7520}" type="presOf" srcId="{663FB60F-007D-4644-9A26-50D96AE329A6}" destId="{623608A2-6A24-4BB6-B03A-EA91E3FFC7D1}" srcOrd="0"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6A83AF80-1A1E-4A2D-A834-50F104268141}" type="presOf" srcId="{0BF4612C-6E35-4EB4-9BEF-BC8B15120FC5}" destId="{7DA382F2-E1C3-4A37-AA95-774EA32FA8E4}" srcOrd="0" destOrd="0" presId="urn:microsoft.com/office/officeart/2005/8/layout/cycle2"/>
    <dgm:cxn modelId="{E3923B93-C9A1-4C15-B709-191C6FCAC5D6}"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C468C6B4-416F-492C-AE9C-A7239FBDF502}" type="presOf" srcId="{E7A1935B-93C9-450F-9035-95AC51EB4E85}" destId="{A60E023B-CF98-4FCE-B808-2A8E7F0AEAE8}" srcOrd="0" destOrd="0" presId="urn:microsoft.com/office/officeart/2005/8/layout/cycle2"/>
    <dgm:cxn modelId="{F3E35ABF-67A8-4F02-B75E-45A218D6D5CB}" type="presOf" srcId="{E7A1935B-93C9-450F-9035-95AC51EB4E85}" destId="{23BC7C6C-5960-46FC-A5FB-717BAD9CCDA5}" srcOrd="1" destOrd="0" presId="urn:microsoft.com/office/officeart/2005/8/layout/cycle2"/>
    <dgm:cxn modelId="{89DA4FE2-427E-469E-B1EA-01B4B87FBB3D}" type="presOf" srcId="{573EB629-B13D-42B1-B98C-460AFB5C10BE}" destId="{69AE8546-E726-4873-B1D0-ECF566B3F890}"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3293DBF0-1FAB-4C6E-8E60-21C9FABFB795}" type="presOf" srcId="{142B1D8C-DB81-4167-BEE9-06661A795ECA}" destId="{DC15A856-F6C1-4198-988E-806A9F0FFE52}" srcOrd="0" destOrd="0" presId="urn:microsoft.com/office/officeart/2005/8/layout/cycle2"/>
    <dgm:cxn modelId="{77B985F5-EF8B-4A45-8260-5B695B3C68B5}" type="presOf" srcId="{81E5823F-F1FA-43B1-82BC-3EAD88E0E9C9}" destId="{0B3D30B0-161E-4AD7-A62E-210C389AC140}" srcOrd="1" destOrd="0" presId="urn:microsoft.com/office/officeart/2005/8/layout/cycle2"/>
    <dgm:cxn modelId="{61F44A31-40E7-46F3-91A9-0802C1078397}" type="presParOf" srcId="{623608A2-6A24-4BB6-B03A-EA91E3FFC7D1}" destId="{46571A35-EF4C-4E13-B006-B9774EF6C732}" srcOrd="0" destOrd="0" presId="urn:microsoft.com/office/officeart/2005/8/layout/cycle2"/>
    <dgm:cxn modelId="{A991739D-56B0-4AD4-9B58-A5F020D5A73C}" type="presParOf" srcId="{623608A2-6A24-4BB6-B03A-EA91E3FFC7D1}" destId="{72263AC4-65F1-44DD-9187-785E740AFD6F}" srcOrd="1" destOrd="0" presId="urn:microsoft.com/office/officeart/2005/8/layout/cycle2"/>
    <dgm:cxn modelId="{9B400F2B-EE4F-4E2E-919D-9DF7D229C7EA}" type="presParOf" srcId="{72263AC4-65F1-44DD-9187-785E740AFD6F}" destId="{0B3D30B0-161E-4AD7-A62E-210C389AC140}" srcOrd="0" destOrd="0" presId="urn:microsoft.com/office/officeart/2005/8/layout/cycle2"/>
    <dgm:cxn modelId="{4C48B8D0-9E8A-4B5A-A757-4AC21410DB78}" type="presParOf" srcId="{623608A2-6A24-4BB6-B03A-EA91E3FFC7D1}" destId="{C5CE8119-3108-412E-833B-65AA30919C8B}" srcOrd="2" destOrd="0" presId="urn:microsoft.com/office/officeart/2005/8/layout/cycle2"/>
    <dgm:cxn modelId="{2E0403D1-3616-4A31-B2E1-4F240EF67D65}" type="presParOf" srcId="{623608A2-6A24-4BB6-B03A-EA91E3FFC7D1}" destId="{A60E023B-CF98-4FCE-B808-2A8E7F0AEAE8}" srcOrd="3" destOrd="0" presId="urn:microsoft.com/office/officeart/2005/8/layout/cycle2"/>
    <dgm:cxn modelId="{FD36AABF-18A7-4754-AB8B-E6EC8F863DAE}" type="presParOf" srcId="{A60E023B-CF98-4FCE-B808-2A8E7F0AEAE8}" destId="{23BC7C6C-5960-46FC-A5FB-717BAD9CCDA5}" srcOrd="0" destOrd="0" presId="urn:microsoft.com/office/officeart/2005/8/layout/cycle2"/>
    <dgm:cxn modelId="{EA93442B-83AB-414D-831D-27BB5260C5DA}" type="presParOf" srcId="{623608A2-6A24-4BB6-B03A-EA91E3FFC7D1}" destId="{69AE8546-E726-4873-B1D0-ECF566B3F890}" srcOrd="4" destOrd="0" presId="urn:microsoft.com/office/officeart/2005/8/layout/cycle2"/>
    <dgm:cxn modelId="{9B2BDDF3-5462-4809-B5D2-AFCB832BF2E7}" type="presParOf" srcId="{623608A2-6A24-4BB6-B03A-EA91E3FFC7D1}" destId="{3FD333B5-6176-4567-8987-C3658C835074}" srcOrd="5" destOrd="0" presId="urn:microsoft.com/office/officeart/2005/8/layout/cycle2"/>
    <dgm:cxn modelId="{BB832239-3E81-4736-AB97-F707B2785F08}" type="presParOf" srcId="{3FD333B5-6176-4567-8987-C3658C835074}" destId="{18FBA473-9677-4895-9BBC-8757B3E8C576}" srcOrd="0" destOrd="0" presId="urn:microsoft.com/office/officeart/2005/8/layout/cycle2"/>
    <dgm:cxn modelId="{A4F1B7E5-F0AC-4097-9F4E-248A7330639E}" type="presParOf" srcId="{623608A2-6A24-4BB6-B03A-EA91E3FFC7D1}" destId="{DC15A856-F6C1-4198-988E-806A9F0FFE52}" srcOrd="6" destOrd="0" presId="urn:microsoft.com/office/officeart/2005/8/layout/cycle2"/>
    <dgm:cxn modelId="{A6D9F4C9-3B91-4326-A0AA-9151C14A9F7F}" type="presParOf" srcId="{623608A2-6A24-4BB6-B03A-EA91E3FFC7D1}" destId="{7DA382F2-E1C3-4A37-AA95-774EA32FA8E4}" srcOrd="7" destOrd="0" presId="urn:microsoft.com/office/officeart/2005/8/layout/cycle2"/>
    <dgm:cxn modelId="{2A12539D-8CE4-4A80-97EE-CF879D13FD01}"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ABD49983-33C2-4263-9D60-FFCA23AE065B}"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896E17B7-82E4-4FB3-BEC3-88744DBC0DE1}" type="presOf" srcId="{663FB60F-007D-4644-9A26-50D96AE329A6}" destId="{623608A2-6A24-4BB6-B03A-EA91E3FFC7D1}" srcOrd="0" destOrd="0" presId="urn:microsoft.com/office/officeart/2005/8/layout/cycle2"/>
    <dgm:cxn modelId="{75889650-FC53-4A44-8570-A9DF8EB5F84D}"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89AEBC48-9481-463A-ACCD-E5A72A9A253A}" type="presOf" srcId="{573EB629-B13D-42B1-B98C-460AFB5C10BE}" destId="{69AE8546-E726-4873-B1D0-ECF566B3F890}" srcOrd="0" destOrd="0" presId="urn:microsoft.com/office/officeart/2005/8/layout/cycle2"/>
    <dgm:cxn modelId="{9842F795-F8A0-42E3-BEB9-C6295F1F0F34}"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19EE4AB7-6280-48E6-840C-A1BE950AD106}"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00B05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78DA6500-35B9-453E-A9DA-3570A52537BC}" type="presOf" srcId="{0BF4612C-6E35-4EB4-9BEF-BC8B15120FC5}" destId="{7DA382F2-E1C3-4A37-AA95-774EA32FA8E4}" srcOrd="0" destOrd="0" presId="urn:microsoft.com/office/officeart/2005/8/layout/cycle2"/>
    <dgm:cxn modelId="{1B214504-4875-4175-A145-C00083C6C5D5}" type="presOf" srcId="{0D52DCB2-5A5F-45A6-BE6E-9211454631CB}" destId="{18FBA473-9677-4895-9BBC-8757B3E8C576}" srcOrd="1" destOrd="0" presId="urn:microsoft.com/office/officeart/2005/8/layout/cycle2"/>
    <dgm:cxn modelId="{E9430D32-D0C7-4AEF-B61B-6379D4B951AB}"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D1415C7E-BE98-4C73-A607-4FF8D7E8613E}" type="presOf" srcId="{0BF4612C-6E35-4EB4-9BEF-BC8B15120FC5}" destId="{37D899B5-5C82-40EB-A790-C3C9BA54D6D5}"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1433B399-C1E5-4F50-9B52-152DC18BBDC8}" type="presOf" srcId="{CEE11E27-09E2-4C93-9D36-A8FE1D4A15D2}" destId="{46571A35-EF4C-4E13-B006-B9774EF6C732}" srcOrd="0" destOrd="0" presId="urn:microsoft.com/office/officeart/2005/8/layout/cycle2"/>
    <dgm:cxn modelId="{0AD007AC-EFE2-418A-8AA9-B9F67F7A718F}" type="presOf" srcId="{81E5823F-F1FA-43B1-82BC-3EAD88E0E9C9}" destId="{0B3D30B0-161E-4AD7-A62E-210C389AC140}" srcOrd="1" destOrd="0" presId="urn:microsoft.com/office/officeart/2005/8/layout/cycle2"/>
    <dgm:cxn modelId="{FF2267AE-1FDA-4D92-BE35-C169EF23D9DF}" type="presOf" srcId="{0D52DCB2-5A5F-45A6-BE6E-9211454631CB}" destId="{3FD333B5-6176-4567-8987-C3658C835074}" srcOrd="0" destOrd="0" presId="urn:microsoft.com/office/officeart/2005/8/layout/cycle2"/>
    <dgm:cxn modelId="{AEB5B9B2-B8FC-41A3-90FE-E20638969620}" type="presOf" srcId="{81E5823F-F1FA-43B1-82BC-3EAD88E0E9C9}" destId="{72263AC4-65F1-44DD-9187-785E740AFD6F}" srcOrd="0" destOrd="0" presId="urn:microsoft.com/office/officeart/2005/8/layout/cycle2"/>
    <dgm:cxn modelId="{B69AF6BA-A678-409F-8607-2425ACE65B20}" type="presOf" srcId="{663FB60F-007D-4644-9A26-50D96AE329A6}" destId="{623608A2-6A24-4BB6-B03A-EA91E3FFC7D1}" srcOrd="0" destOrd="0" presId="urn:microsoft.com/office/officeart/2005/8/layout/cycle2"/>
    <dgm:cxn modelId="{D92F2ED7-F500-4C16-8F9D-3393484BE76E}" type="presOf" srcId="{573EB629-B13D-42B1-B98C-460AFB5C10BE}" destId="{69AE8546-E726-4873-B1D0-ECF566B3F890}" srcOrd="0" destOrd="0" presId="urn:microsoft.com/office/officeart/2005/8/layout/cycle2"/>
    <dgm:cxn modelId="{D693F1DA-68AD-413A-ADB4-3EE90D42BC25}" type="presOf" srcId="{E7A1935B-93C9-450F-9035-95AC51EB4E85}" destId="{A60E023B-CF98-4FCE-B808-2A8E7F0AEAE8}"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7D3B7AEE-1F48-4000-97BB-1E3E27A7B361}" type="presOf" srcId="{142B1D8C-DB81-4167-BEE9-06661A795ECA}" destId="{DC15A856-F6C1-4198-988E-806A9F0FFE52}" srcOrd="0" destOrd="0" presId="urn:microsoft.com/office/officeart/2005/8/layout/cycle2"/>
    <dgm:cxn modelId="{E5E9B4FF-48C8-4932-9416-C6204C74B9A7}" type="presOf" srcId="{C30BA1BC-1FBA-4AD5-A031-49388785D441}" destId="{C5CE8119-3108-412E-833B-65AA30919C8B}" srcOrd="0" destOrd="0" presId="urn:microsoft.com/office/officeart/2005/8/layout/cycle2"/>
    <dgm:cxn modelId="{1B7320B8-15E5-43D0-BAC0-DE41E32301FC}" type="presParOf" srcId="{623608A2-6A24-4BB6-B03A-EA91E3FFC7D1}" destId="{46571A35-EF4C-4E13-B006-B9774EF6C732}" srcOrd="0" destOrd="0" presId="urn:microsoft.com/office/officeart/2005/8/layout/cycle2"/>
    <dgm:cxn modelId="{0B1E6478-8B7E-4EB9-B712-BD08F8D157A6}" type="presParOf" srcId="{623608A2-6A24-4BB6-B03A-EA91E3FFC7D1}" destId="{72263AC4-65F1-44DD-9187-785E740AFD6F}" srcOrd="1" destOrd="0" presId="urn:microsoft.com/office/officeart/2005/8/layout/cycle2"/>
    <dgm:cxn modelId="{D7438E5F-46BF-4E38-908F-522F1C3A9A45}" type="presParOf" srcId="{72263AC4-65F1-44DD-9187-785E740AFD6F}" destId="{0B3D30B0-161E-4AD7-A62E-210C389AC140}" srcOrd="0" destOrd="0" presId="urn:microsoft.com/office/officeart/2005/8/layout/cycle2"/>
    <dgm:cxn modelId="{B22B01E3-9068-4707-BF0F-35587C4B29E4}" type="presParOf" srcId="{623608A2-6A24-4BB6-B03A-EA91E3FFC7D1}" destId="{C5CE8119-3108-412E-833B-65AA30919C8B}" srcOrd="2" destOrd="0" presId="urn:microsoft.com/office/officeart/2005/8/layout/cycle2"/>
    <dgm:cxn modelId="{45BDC224-A08B-44F9-A0B9-E8C99324EB61}" type="presParOf" srcId="{623608A2-6A24-4BB6-B03A-EA91E3FFC7D1}" destId="{A60E023B-CF98-4FCE-B808-2A8E7F0AEAE8}" srcOrd="3" destOrd="0" presId="urn:microsoft.com/office/officeart/2005/8/layout/cycle2"/>
    <dgm:cxn modelId="{BC1943D9-B94E-42D8-B3A4-83EB025CC025}" type="presParOf" srcId="{A60E023B-CF98-4FCE-B808-2A8E7F0AEAE8}" destId="{23BC7C6C-5960-46FC-A5FB-717BAD9CCDA5}" srcOrd="0" destOrd="0" presId="urn:microsoft.com/office/officeart/2005/8/layout/cycle2"/>
    <dgm:cxn modelId="{E1536214-C059-4A90-A0B9-0BC4B29ED833}" type="presParOf" srcId="{623608A2-6A24-4BB6-B03A-EA91E3FFC7D1}" destId="{69AE8546-E726-4873-B1D0-ECF566B3F890}" srcOrd="4" destOrd="0" presId="urn:microsoft.com/office/officeart/2005/8/layout/cycle2"/>
    <dgm:cxn modelId="{00A3F79F-F5AC-4165-AA6C-9A1F1C06A4A2}" type="presParOf" srcId="{623608A2-6A24-4BB6-B03A-EA91E3FFC7D1}" destId="{3FD333B5-6176-4567-8987-C3658C835074}" srcOrd="5" destOrd="0" presId="urn:microsoft.com/office/officeart/2005/8/layout/cycle2"/>
    <dgm:cxn modelId="{0BBC1F41-9B8C-4AC3-B2B7-586B6F0361DF}" type="presParOf" srcId="{3FD333B5-6176-4567-8987-C3658C835074}" destId="{18FBA473-9677-4895-9BBC-8757B3E8C576}" srcOrd="0" destOrd="0" presId="urn:microsoft.com/office/officeart/2005/8/layout/cycle2"/>
    <dgm:cxn modelId="{6B52282D-0436-4029-A0AA-16B242B75EC0}" type="presParOf" srcId="{623608A2-6A24-4BB6-B03A-EA91E3FFC7D1}" destId="{DC15A856-F6C1-4198-988E-806A9F0FFE52}" srcOrd="6" destOrd="0" presId="urn:microsoft.com/office/officeart/2005/8/layout/cycle2"/>
    <dgm:cxn modelId="{37A74289-4413-467C-8CC4-E28F04354652}" type="presParOf" srcId="{623608A2-6A24-4BB6-B03A-EA91E3FFC7D1}" destId="{7DA382F2-E1C3-4A37-AA95-774EA32FA8E4}" srcOrd="7" destOrd="0" presId="urn:microsoft.com/office/officeart/2005/8/layout/cycle2"/>
    <dgm:cxn modelId="{D2043EA2-1FC4-45E7-9164-1F5B6F8F8789}"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E8F30C36-5885-4F29-AA83-77CB9C2639CB}" type="presOf" srcId="{CEE11E27-09E2-4C93-9D36-A8FE1D4A15D2}" destId="{46571A35-EF4C-4E13-B006-B9774EF6C732}" srcOrd="0" destOrd="0" presId="urn:microsoft.com/office/officeart/2005/8/layout/cycle2"/>
    <dgm:cxn modelId="{81106837-BE8C-4186-88A9-C6F06132E040}" type="presOf" srcId="{0BF4612C-6E35-4EB4-9BEF-BC8B15120FC5}" destId="{7DA382F2-E1C3-4A37-AA95-774EA32FA8E4}"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5D9D0F46-9D4B-49C7-A7E3-B8642623F294}" type="presOf" srcId="{0BF4612C-6E35-4EB4-9BEF-BC8B15120FC5}" destId="{37D899B5-5C82-40EB-A790-C3C9BA54D6D5}" srcOrd="1" destOrd="0" presId="urn:microsoft.com/office/officeart/2005/8/layout/cycle2"/>
    <dgm:cxn modelId="{1C786D47-D48E-4640-9D73-F03BBD1879A6}" type="presOf" srcId="{0D52DCB2-5A5F-45A6-BE6E-9211454631CB}" destId="{3FD333B5-6176-4567-8987-C3658C835074}" srcOrd="0"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5658CC4D-F034-4BC9-B3A0-F292F20464AF}" type="presOf" srcId="{573EB629-B13D-42B1-B98C-460AFB5C10BE}" destId="{69AE8546-E726-4873-B1D0-ECF566B3F890}" srcOrd="0" destOrd="0" presId="urn:microsoft.com/office/officeart/2005/8/layout/cycle2"/>
    <dgm:cxn modelId="{C99E314E-E0A4-4EB9-B9B1-DD66CF0A826F}" type="presOf" srcId="{663FB60F-007D-4644-9A26-50D96AE329A6}" destId="{623608A2-6A24-4BB6-B03A-EA91E3FFC7D1}" srcOrd="0" destOrd="0" presId="urn:microsoft.com/office/officeart/2005/8/layout/cycle2"/>
    <dgm:cxn modelId="{C249257E-8CC5-4188-8235-4ED2168CC74B}" type="presOf" srcId="{81E5823F-F1FA-43B1-82BC-3EAD88E0E9C9}" destId="{72263AC4-65F1-44DD-9187-785E740AFD6F}" srcOrd="0" destOrd="0" presId="urn:microsoft.com/office/officeart/2005/8/layout/cycle2"/>
    <dgm:cxn modelId="{63EC2A8B-0B14-45DD-B48A-BEE268B46FD8}" type="presOf" srcId="{142B1D8C-DB81-4167-BEE9-06661A795ECA}" destId="{DC15A856-F6C1-4198-988E-806A9F0FFE52}" srcOrd="0" destOrd="0" presId="urn:microsoft.com/office/officeart/2005/8/layout/cycle2"/>
    <dgm:cxn modelId="{E8DA3F96-7BCD-4825-B9B5-D97D3E47E531}" type="presOf" srcId="{81E5823F-F1FA-43B1-82BC-3EAD88E0E9C9}" destId="{0B3D30B0-161E-4AD7-A62E-210C389AC140}"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0A9045A8-598A-43E7-9D01-22F1398C9EF0}" type="presOf" srcId="{C30BA1BC-1FBA-4AD5-A031-49388785D441}" destId="{C5CE8119-3108-412E-833B-65AA30919C8B}" srcOrd="0" destOrd="0" presId="urn:microsoft.com/office/officeart/2005/8/layout/cycle2"/>
    <dgm:cxn modelId="{3F46AFAC-B462-4C30-AC2E-BD94592F5E25}" type="presOf" srcId="{0D52DCB2-5A5F-45A6-BE6E-9211454631CB}" destId="{18FBA473-9677-4895-9BBC-8757B3E8C576}" srcOrd="1" destOrd="0" presId="urn:microsoft.com/office/officeart/2005/8/layout/cycle2"/>
    <dgm:cxn modelId="{A44089E3-D292-44DD-849E-676FFFF113E4}" type="presOf" srcId="{E7A1935B-93C9-450F-9035-95AC51EB4E85}" destId="{A60E023B-CF98-4FCE-B808-2A8E7F0AEAE8}"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CB4F92E9-0AA5-4E93-849F-1490703643D4}" type="presOf" srcId="{E7A1935B-93C9-450F-9035-95AC51EB4E85}" destId="{23BC7C6C-5960-46FC-A5FB-717BAD9CCDA5}" srcOrd="1" destOrd="0" presId="urn:microsoft.com/office/officeart/2005/8/layout/cycle2"/>
    <dgm:cxn modelId="{71D70B64-15A7-452A-8319-E31E204F8574}" type="presParOf" srcId="{623608A2-6A24-4BB6-B03A-EA91E3FFC7D1}" destId="{46571A35-EF4C-4E13-B006-B9774EF6C732}" srcOrd="0" destOrd="0" presId="urn:microsoft.com/office/officeart/2005/8/layout/cycle2"/>
    <dgm:cxn modelId="{351A6B09-13C1-4538-BE26-B2DC93B09274}" type="presParOf" srcId="{623608A2-6A24-4BB6-B03A-EA91E3FFC7D1}" destId="{72263AC4-65F1-44DD-9187-785E740AFD6F}" srcOrd="1" destOrd="0" presId="urn:microsoft.com/office/officeart/2005/8/layout/cycle2"/>
    <dgm:cxn modelId="{179262A2-1DE8-4AAC-B9AF-28625972EA57}" type="presParOf" srcId="{72263AC4-65F1-44DD-9187-785E740AFD6F}" destId="{0B3D30B0-161E-4AD7-A62E-210C389AC140}" srcOrd="0" destOrd="0" presId="urn:microsoft.com/office/officeart/2005/8/layout/cycle2"/>
    <dgm:cxn modelId="{175D4FF7-7CA6-481E-8F59-C6FB8D8F4513}" type="presParOf" srcId="{623608A2-6A24-4BB6-B03A-EA91E3FFC7D1}" destId="{C5CE8119-3108-412E-833B-65AA30919C8B}" srcOrd="2" destOrd="0" presId="urn:microsoft.com/office/officeart/2005/8/layout/cycle2"/>
    <dgm:cxn modelId="{58CCD8D7-4021-412B-990A-54B92AD89BAF}" type="presParOf" srcId="{623608A2-6A24-4BB6-B03A-EA91E3FFC7D1}" destId="{A60E023B-CF98-4FCE-B808-2A8E7F0AEAE8}" srcOrd="3" destOrd="0" presId="urn:microsoft.com/office/officeart/2005/8/layout/cycle2"/>
    <dgm:cxn modelId="{D6FD631C-B4B7-4B9B-B9F4-6140A8F26C04}" type="presParOf" srcId="{A60E023B-CF98-4FCE-B808-2A8E7F0AEAE8}" destId="{23BC7C6C-5960-46FC-A5FB-717BAD9CCDA5}" srcOrd="0" destOrd="0" presId="urn:microsoft.com/office/officeart/2005/8/layout/cycle2"/>
    <dgm:cxn modelId="{F49AF668-8ADB-494D-B621-6C8FE56FE52B}" type="presParOf" srcId="{623608A2-6A24-4BB6-B03A-EA91E3FFC7D1}" destId="{69AE8546-E726-4873-B1D0-ECF566B3F890}" srcOrd="4" destOrd="0" presId="urn:microsoft.com/office/officeart/2005/8/layout/cycle2"/>
    <dgm:cxn modelId="{F37C8BF1-A5A2-42B8-8637-BB3A2A9CEE14}" type="presParOf" srcId="{623608A2-6A24-4BB6-B03A-EA91E3FFC7D1}" destId="{3FD333B5-6176-4567-8987-C3658C835074}" srcOrd="5" destOrd="0" presId="urn:microsoft.com/office/officeart/2005/8/layout/cycle2"/>
    <dgm:cxn modelId="{4A42B500-0490-4120-8727-A48DAD36B3CC}" type="presParOf" srcId="{3FD333B5-6176-4567-8987-C3658C835074}" destId="{18FBA473-9677-4895-9BBC-8757B3E8C576}" srcOrd="0" destOrd="0" presId="urn:microsoft.com/office/officeart/2005/8/layout/cycle2"/>
    <dgm:cxn modelId="{FC19F1E1-EE30-4624-B5D7-AAA39E77876C}" type="presParOf" srcId="{623608A2-6A24-4BB6-B03A-EA91E3FFC7D1}" destId="{DC15A856-F6C1-4198-988E-806A9F0FFE52}" srcOrd="6" destOrd="0" presId="urn:microsoft.com/office/officeart/2005/8/layout/cycle2"/>
    <dgm:cxn modelId="{6BF09DBF-94C8-4A4C-AB33-5D2CE601F716}" type="presParOf" srcId="{623608A2-6A24-4BB6-B03A-EA91E3FFC7D1}" destId="{7DA382F2-E1C3-4A37-AA95-774EA32FA8E4}" srcOrd="7" destOrd="0" presId="urn:microsoft.com/office/officeart/2005/8/layout/cycle2"/>
    <dgm:cxn modelId="{183D6A18-A70C-448F-842F-99492C07BF27}"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00B05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C0240A21-2338-4DC1-A6F5-564BE06005EB}" type="presOf" srcId="{C30BA1BC-1FBA-4AD5-A031-49388785D441}" destId="{C5CE8119-3108-412E-833B-65AA30919C8B}" srcOrd="0" destOrd="0" presId="urn:microsoft.com/office/officeart/2005/8/layout/cycle2"/>
    <dgm:cxn modelId="{38C7CC2B-F586-4069-951F-2702BCA0C520}" type="presOf" srcId="{E7A1935B-93C9-450F-9035-95AC51EB4E85}" destId="{A60E023B-CF98-4FCE-B808-2A8E7F0AEAE8}" srcOrd="0" destOrd="0" presId="urn:microsoft.com/office/officeart/2005/8/layout/cycle2"/>
    <dgm:cxn modelId="{8EF69932-ABDA-4D63-AB57-9878CC7F458E}" type="presOf" srcId="{81E5823F-F1FA-43B1-82BC-3EAD88E0E9C9}" destId="{0B3D30B0-161E-4AD7-A62E-210C389AC140}" srcOrd="1" destOrd="0" presId="urn:microsoft.com/office/officeart/2005/8/layout/cycle2"/>
    <dgm:cxn modelId="{32B67262-F641-4E26-99EC-ED329561E9F9}" type="presOf" srcId="{0D52DCB2-5A5F-45A6-BE6E-9211454631CB}" destId="{18FBA473-9677-4895-9BBC-8757B3E8C576}" srcOrd="1" destOrd="0" presId="urn:microsoft.com/office/officeart/2005/8/layout/cycle2"/>
    <dgm:cxn modelId="{34397243-7499-4615-B49C-414F482B94B4}" type="presOf" srcId="{0D52DCB2-5A5F-45A6-BE6E-9211454631CB}" destId="{3FD333B5-6176-4567-8987-C3658C835074}" srcOrd="0" destOrd="0" presId="urn:microsoft.com/office/officeart/2005/8/layout/cycle2"/>
    <dgm:cxn modelId="{95522444-E664-4E5C-BA43-ED1104D42AA7}"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353A2D55-173D-423A-91AF-7C9D2F3BC107}" type="presOf" srcId="{0BF4612C-6E35-4EB4-9BEF-BC8B15120FC5}" destId="{37D899B5-5C82-40EB-A790-C3C9BA54D6D5}" srcOrd="1" destOrd="0" presId="urn:microsoft.com/office/officeart/2005/8/layout/cycle2"/>
    <dgm:cxn modelId="{CF12A75A-4D49-48D6-B3E7-35460F54ABCA}" type="presOf" srcId="{663FB60F-007D-4644-9A26-50D96AE329A6}" destId="{623608A2-6A24-4BB6-B03A-EA91E3FFC7D1}" srcOrd="0" destOrd="0" presId="urn:microsoft.com/office/officeart/2005/8/layout/cycle2"/>
    <dgm:cxn modelId="{2D7C3C8C-2A6D-44CE-975B-C3CB0F9A59FE}" type="presOf" srcId="{81E5823F-F1FA-43B1-82BC-3EAD88E0E9C9}" destId="{72263AC4-65F1-44DD-9187-785E740AFD6F}" srcOrd="0" destOrd="0" presId="urn:microsoft.com/office/officeart/2005/8/layout/cycle2"/>
    <dgm:cxn modelId="{E0157892-50E7-4649-BAFE-91BAFABD51F8}" type="presOf" srcId="{142B1D8C-DB81-4167-BEE9-06661A795ECA}" destId="{DC15A856-F6C1-4198-988E-806A9F0FFE52}"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39E06DA2-7D37-4F9F-A2DB-4BB03764D704}" type="presOf" srcId="{573EB629-B13D-42B1-B98C-460AFB5C10BE}" destId="{69AE8546-E726-4873-B1D0-ECF566B3F890}" srcOrd="0" destOrd="0" presId="urn:microsoft.com/office/officeart/2005/8/layout/cycle2"/>
    <dgm:cxn modelId="{C282D7B9-81CC-4867-9A97-3D4065467F4C}" type="presOf" srcId="{CEE11E27-09E2-4C93-9D36-A8FE1D4A15D2}" destId="{46571A35-EF4C-4E13-B006-B9774EF6C732}" srcOrd="0" destOrd="0" presId="urn:microsoft.com/office/officeart/2005/8/layout/cycle2"/>
    <dgm:cxn modelId="{21825BCF-CCD2-418C-8F88-1ACF7CA6569B}" type="presOf" srcId="{0BF4612C-6E35-4EB4-9BEF-BC8B15120FC5}" destId="{7DA382F2-E1C3-4A37-AA95-774EA32FA8E4}"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50CA2EBD-E035-4543-9AB7-A8F5B46EB46F}" type="presParOf" srcId="{623608A2-6A24-4BB6-B03A-EA91E3FFC7D1}" destId="{46571A35-EF4C-4E13-B006-B9774EF6C732}" srcOrd="0" destOrd="0" presId="urn:microsoft.com/office/officeart/2005/8/layout/cycle2"/>
    <dgm:cxn modelId="{E72B039E-2DF1-41B4-AA68-44CD135A964A}" type="presParOf" srcId="{623608A2-6A24-4BB6-B03A-EA91E3FFC7D1}" destId="{72263AC4-65F1-44DD-9187-785E740AFD6F}" srcOrd="1" destOrd="0" presId="urn:microsoft.com/office/officeart/2005/8/layout/cycle2"/>
    <dgm:cxn modelId="{9FF935DB-C59A-453E-800F-9D7FA5940D4E}" type="presParOf" srcId="{72263AC4-65F1-44DD-9187-785E740AFD6F}" destId="{0B3D30B0-161E-4AD7-A62E-210C389AC140}" srcOrd="0" destOrd="0" presId="urn:microsoft.com/office/officeart/2005/8/layout/cycle2"/>
    <dgm:cxn modelId="{92C181F1-B3CB-473A-9951-CE1D842F4835}" type="presParOf" srcId="{623608A2-6A24-4BB6-B03A-EA91E3FFC7D1}" destId="{C5CE8119-3108-412E-833B-65AA30919C8B}" srcOrd="2" destOrd="0" presId="urn:microsoft.com/office/officeart/2005/8/layout/cycle2"/>
    <dgm:cxn modelId="{B07758DD-1F42-4F95-A645-680AF3B5A749}" type="presParOf" srcId="{623608A2-6A24-4BB6-B03A-EA91E3FFC7D1}" destId="{A60E023B-CF98-4FCE-B808-2A8E7F0AEAE8}" srcOrd="3" destOrd="0" presId="urn:microsoft.com/office/officeart/2005/8/layout/cycle2"/>
    <dgm:cxn modelId="{8820D0C6-4FC0-4C81-B216-13D342D3A727}" type="presParOf" srcId="{A60E023B-CF98-4FCE-B808-2A8E7F0AEAE8}" destId="{23BC7C6C-5960-46FC-A5FB-717BAD9CCDA5}" srcOrd="0" destOrd="0" presId="urn:microsoft.com/office/officeart/2005/8/layout/cycle2"/>
    <dgm:cxn modelId="{55EEECB1-311E-4893-A914-CAF64ED05F04}" type="presParOf" srcId="{623608A2-6A24-4BB6-B03A-EA91E3FFC7D1}" destId="{69AE8546-E726-4873-B1D0-ECF566B3F890}" srcOrd="4" destOrd="0" presId="urn:microsoft.com/office/officeart/2005/8/layout/cycle2"/>
    <dgm:cxn modelId="{8E23A3C8-6B59-4837-B185-13C118B85C75}" type="presParOf" srcId="{623608A2-6A24-4BB6-B03A-EA91E3FFC7D1}" destId="{3FD333B5-6176-4567-8987-C3658C835074}" srcOrd="5" destOrd="0" presId="urn:microsoft.com/office/officeart/2005/8/layout/cycle2"/>
    <dgm:cxn modelId="{69C6483C-847E-4D3D-B2CC-DD40FEBCD533}" type="presParOf" srcId="{3FD333B5-6176-4567-8987-C3658C835074}" destId="{18FBA473-9677-4895-9BBC-8757B3E8C576}" srcOrd="0" destOrd="0" presId="urn:microsoft.com/office/officeart/2005/8/layout/cycle2"/>
    <dgm:cxn modelId="{770E3C96-5FCE-4A19-986B-D3CCE6295BC0}" type="presParOf" srcId="{623608A2-6A24-4BB6-B03A-EA91E3FFC7D1}" destId="{DC15A856-F6C1-4198-988E-806A9F0FFE52}" srcOrd="6" destOrd="0" presId="urn:microsoft.com/office/officeart/2005/8/layout/cycle2"/>
    <dgm:cxn modelId="{0DEA5A2C-9EF5-489A-BAE9-06FA24A8B3BF}" type="presParOf" srcId="{623608A2-6A24-4BB6-B03A-EA91E3FFC7D1}" destId="{7DA382F2-E1C3-4A37-AA95-774EA32FA8E4}" srcOrd="7" destOrd="0" presId="urn:microsoft.com/office/officeart/2005/8/layout/cycle2"/>
    <dgm:cxn modelId="{33E7A3C5-556F-4AAE-922F-1C0CC20BC247}"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F0641D73-BB20-4666-84B2-E22861A7031E}"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A0B017CF-3CA8-4F12-85DE-1E6D70398977}" type="presOf" srcId="{663FB60F-007D-4644-9A26-50D96AE329A6}" destId="{623608A2-6A24-4BB6-B03A-EA91E3FFC7D1}" srcOrd="0" destOrd="0" presId="urn:microsoft.com/office/officeart/2005/8/layout/cycle2"/>
    <dgm:cxn modelId="{1F01EF03-364C-4F56-A1B3-B74D1CA8EC86}"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339D8309-B530-4D35-8E77-02A4A4E2A64D}" type="presOf" srcId="{142B1D8C-DB81-4167-BEE9-06661A795ECA}" destId="{DC15A856-F6C1-4198-988E-806A9F0FFE52}" srcOrd="0" destOrd="0" presId="urn:microsoft.com/office/officeart/2005/8/layout/cycle2"/>
    <dgm:cxn modelId="{9B11F11D-D27B-44A7-893B-543931AAE863}" type="presOf" srcId="{0BF4612C-6E35-4EB4-9BEF-BC8B15120FC5}" destId="{37D899B5-5C82-40EB-A790-C3C9BA54D6D5}" srcOrd="1" destOrd="0" presId="urn:microsoft.com/office/officeart/2005/8/layout/cycle2"/>
    <dgm:cxn modelId="{0C6FC227-9E3E-4CDB-9BEF-8A43EC924D78}" type="presOf" srcId="{0D52DCB2-5A5F-45A6-BE6E-9211454631CB}" destId="{18FBA473-9677-4895-9BBC-8757B3E8C576}" srcOrd="1" destOrd="0" presId="urn:microsoft.com/office/officeart/2005/8/layout/cycle2"/>
    <dgm:cxn modelId="{32D0822E-7AB4-4503-9D5A-91D5D5359C17}" type="presOf" srcId="{81E5823F-F1FA-43B1-82BC-3EAD88E0E9C9}" destId="{72263AC4-65F1-44DD-9187-785E740AFD6F}" srcOrd="0" destOrd="0" presId="urn:microsoft.com/office/officeart/2005/8/layout/cycle2"/>
    <dgm:cxn modelId="{B814FA3B-003D-4AFC-B878-DA23C0D17A5D}" type="presOf" srcId="{CEE11E27-09E2-4C93-9D36-A8FE1D4A15D2}" destId="{46571A35-EF4C-4E13-B006-B9774EF6C732}"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90D59349-5611-4838-9D50-2222C72CE008}" type="presOf" srcId="{81E5823F-F1FA-43B1-82BC-3EAD88E0E9C9}" destId="{0B3D30B0-161E-4AD7-A62E-210C389AC140}" srcOrd="1" destOrd="0" presId="urn:microsoft.com/office/officeart/2005/8/layout/cycle2"/>
    <dgm:cxn modelId="{6447AE69-BF10-4C9B-879C-6D54A736388D}" type="presOf" srcId="{573EB629-B13D-42B1-B98C-460AFB5C10BE}" destId="{69AE8546-E726-4873-B1D0-ECF566B3F890}" srcOrd="0"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85241391-BCA3-4D21-BFA5-C9AFE0AE9854}"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C35A7EA4-0C07-4211-A252-90915431D606}" type="presOf" srcId="{E7A1935B-93C9-450F-9035-95AC51EB4E85}" destId="{23BC7C6C-5960-46FC-A5FB-717BAD9CCDA5}" srcOrd="1" destOrd="0" presId="urn:microsoft.com/office/officeart/2005/8/layout/cycle2"/>
    <dgm:cxn modelId="{E93FD5A6-A144-403A-AF77-CFC881DB8052}" type="presOf" srcId="{0BF4612C-6E35-4EB4-9BEF-BC8B15120FC5}" destId="{7DA382F2-E1C3-4A37-AA95-774EA32FA8E4}" srcOrd="0" destOrd="0" presId="urn:microsoft.com/office/officeart/2005/8/layout/cycle2"/>
    <dgm:cxn modelId="{B49345D4-2A14-4915-92BE-BA0054B0C1CC}" type="presOf" srcId="{C30BA1BC-1FBA-4AD5-A031-49388785D441}" destId="{C5CE8119-3108-412E-833B-65AA30919C8B}" srcOrd="0" destOrd="0" presId="urn:microsoft.com/office/officeart/2005/8/layout/cycle2"/>
    <dgm:cxn modelId="{B888DAD4-A541-402F-BAE7-26FB49A99964}" type="presOf" srcId="{663FB60F-007D-4644-9A26-50D96AE329A6}" destId="{623608A2-6A24-4BB6-B03A-EA91E3FFC7D1}"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675D0EED-2371-43B4-A770-5F0A320F9DA0}" type="presOf" srcId="{E7A1935B-93C9-450F-9035-95AC51EB4E85}" destId="{A60E023B-CF98-4FCE-B808-2A8E7F0AEAE8}" srcOrd="0" destOrd="0" presId="urn:microsoft.com/office/officeart/2005/8/layout/cycle2"/>
    <dgm:cxn modelId="{BA6AE7D0-6ED8-4171-91BC-85CFA0E7BF05}" type="presParOf" srcId="{623608A2-6A24-4BB6-B03A-EA91E3FFC7D1}" destId="{46571A35-EF4C-4E13-B006-B9774EF6C732}" srcOrd="0" destOrd="0" presId="urn:microsoft.com/office/officeart/2005/8/layout/cycle2"/>
    <dgm:cxn modelId="{9569AC48-3848-4B76-B336-591F2F94DA55}" type="presParOf" srcId="{623608A2-6A24-4BB6-B03A-EA91E3FFC7D1}" destId="{72263AC4-65F1-44DD-9187-785E740AFD6F}" srcOrd="1" destOrd="0" presId="urn:microsoft.com/office/officeart/2005/8/layout/cycle2"/>
    <dgm:cxn modelId="{37D8EB98-10FE-426E-BC23-977DFB02DC5C}" type="presParOf" srcId="{72263AC4-65F1-44DD-9187-785E740AFD6F}" destId="{0B3D30B0-161E-4AD7-A62E-210C389AC140}" srcOrd="0" destOrd="0" presId="urn:microsoft.com/office/officeart/2005/8/layout/cycle2"/>
    <dgm:cxn modelId="{29B76852-F553-4433-891B-18510E60B0CF}" type="presParOf" srcId="{623608A2-6A24-4BB6-B03A-EA91E3FFC7D1}" destId="{C5CE8119-3108-412E-833B-65AA30919C8B}" srcOrd="2" destOrd="0" presId="urn:microsoft.com/office/officeart/2005/8/layout/cycle2"/>
    <dgm:cxn modelId="{4CD1C276-691D-470C-8CF5-CC6777D883F5}" type="presParOf" srcId="{623608A2-6A24-4BB6-B03A-EA91E3FFC7D1}" destId="{A60E023B-CF98-4FCE-B808-2A8E7F0AEAE8}" srcOrd="3" destOrd="0" presId="urn:microsoft.com/office/officeart/2005/8/layout/cycle2"/>
    <dgm:cxn modelId="{8B71D519-0751-49AE-9B8A-3CC6EE897DBC}" type="presParOf" srcId="{A60E023B-CF98-4FCE-B808-2A8E7F0AEAE8}" destId="{23BC7C6C-5960-46FC-A5FB-717BAD9CCDA5}" srcOrd="0" destOrd="0" presId="urn:microsoft.com/office/officeart/2005/8/layout/cycle2"/>
    <dgm:cxn modelId="{6DE9641E-7E19-4851-AC5D-5454529CCBB0}" type="presParOf" srcId="{623608A2-6A24-4BB6-B03A-EA91E3FFC7D1}" destId="{69AE8546-E726-4873-B1D0-ECF566B3F890}" srcOrd="4" destOrd="0" presId="urn:microsoft.com/office/officeart/2005/8/layout/cycle2"/>
    <dgm:cxn modelId="{5411BD3B-F7F8-4098-AB36-6377CD386F5C}" type="presParOf" srcId="{623608A2-6A24-4BB6-B03A-EA91E3FFC7D1}" destId="{3FD333B5-6176-4567-8987-C3658C835074}" srcOrd="5" destOrd="0" presId="urn:microsoft.com/office/officeart/2005/8/layout/cycle2"/>
    <dgm:cxn modelId="{CE16A9A0-AFAE-4409-B259-69ADAD458BD9}" type="presParOf" srcId="{3FD333B5-6176-4567-8987-C3658C835074}" destId="{18FBA473-9677-4895-9BBC-8757B3E8C576}" srcOrd="0" destOrd="0" presId="urn:microsoft.com/office/officeart/2005/8/layout/cycle2"/>
    <dgm:cxn modelId="{EFD0B051-AF64-4482-BA90-1383BFE6ED5D}" type="presParOf" srcId="{623608A2-6A24-4BB6-B03A-EA91E3FFC7D1}" destId="{DC15A856-F6C1-4198-988E-806A9F0FFE52}" srcOrd="6" destOrd="0" presId="urn:microsoft.com/office/officeart/2005/8/layout/cycle2"/>
    <dgm:cxn modelId="{F7849B15-0A26-41C5-A43A-D5DDD902D0EA}" type="presParOf" srcId="{623608A2-6A24-4BB6-B03A-EA91E3FFC7D1}" destId="{7DA382F2-E1C3-4A37-AA95-774EA32FA8E4}" srcOrd="7" destOrd="0" presId="urn:microsoft.com/office/officeart/2005/8/layout/cycle2"/>
    <dgm:cxn modelId="{73C5A827-9C38-4702-AF4A-3084CCE8576B}"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00B05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A64CB719-BCD9-4EA6-8072-F44C2415A61E}" type="presOf" srcId="{573EB629-B13D-42B1-B98C-460AFB5C10BE}" destId="{69AE8546-E726-4873-B1D0-ECF566B3F890}" srcOrd="0" destOrd="0" presId="urn:microsoft.com/office/officeart/2005/8/layout/cycle2"/>
    <dgm:cxn modelId="{4D1F2D1F-C4F7-47E2-8156-75037B595FAE}"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A5BBC481-C375-40B1-8663-9FE9E47641D7}"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6DE86817-3269-49F1-B142-DB45B4B6C881}" type="presOf" srcId="{663FB60F-007D-4644-9A26-50D96AE329A6}" destId="{623608A2-6A24-4BB6-B03A-EA91E3FFC7D1}" srcOrd="0" destOrd="0" presId="urn:microsoft.com/office/officeart/2005/8/layout/cycle2"/>
    <dgm:cxn modelId="{CC148720-736D-462B-88A6-840E857B7C16}" type="presOf" srcId="{142B1D8C-DB81-4167-BEE9-06661A795ECA}" destId="{DC15A856-F6C1-4198-988E-806A9F0FFE52}"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F1B61093-5A81-4E22-97F7-A3520E5C1CFB}" type="presOf" srcId="{0D52DCB2-5A5F-45A6-BE6E-9211454631CB}" destId="{18FBA473-9677-4895-9BBC-8757B3E8C576}"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67FCFBA5-C474-4023-B8A2-EDE41F10D8AE}" type="presOf" srcId="{0BF4612C-6E35-4EB4-9BEF-BC8B15120FC5}" destId="{37D899B5-5C82-40EB-A790-C3C9BA54D6D5}" srcOrd="1" destOrd="0" presId="urn:microsoft.com/office/officeart/2005/8/layout/cycle2"/>
    <dgm:cxn modelId="{3D7BB6B8-B41E-4DC2-B2BA-4699A9B48836}" type="presOf" srcId="{0D52DCB2-5A5F-45A6-BE6E-9211454631CB}" destId="{3FD333B5-6176-4567-8987-C3658C835074}" srcOrd="0" destOrd="0" presId="urn:microsoft.com/office/officeart/2005/8/layout/cycle2"/>
    <dgm:cxn modelId="{54910CC4-F610-4459-B653-175589BD2215}" type="presOf" srcId="{C30BA1BC-1FBA-4AD5-A031-49388785D441}" destId="{C5CE8119-3108-412E-833B-65AA30919C8B}" srcOrd="0" destOrd="0" presId="urn:microsoft.com/office/officeart/2005/8/layout/cycle2"/>
    <dgm:cxn modelId="{C937B0C8-502D-4416-95C9-54C56C429731}" type="presOf" srcId="{0BF4612C-6E35-4EB4-9BEF-BC8B15120FC5}" destId="{7DA382F2-E1C3-4A37-AA95-774EA32FA8E4}" srcOrd="0" destOrd="0" presId="urn:microsoft.com/office/officeart/2005/8/layout/cycle2"/>
    <dgm:cxn modelId="{F372DCC8-5A90-4151-8C02-A8EF80CC506B}" type="presOf" srcId="{81E5823F-F1FA-43B1-82BC-3EAD88E0E9C9}" destId="{0B3D30B0-161E-4AD7-A62E-210C389AC140}" srcOrd="1" destOrd="0" presId="urn:microsoft.com/office/officeart/2005/8/layout/cycle2"/>
    <dgm:cxn modelId="{E79E5CCA-3FE8-4E3B-8A65-8B24002570B0}" type="presOf" srcId="{E7A1935B-93C9-450F-9035-95AC51EB4E85}" destId="{23BC7C6C-5960-46FC-A5FB-717BAD9CCDA5}" srcOrd="1" destOrd="0" presId="urn:microsoft.com/office/officeart/2005/8/layout/cycle2"/>
    <dgm:cxn modelId="{ABF2E5CA-E3D6-41D2-9206-AB18E69E4DF5}" type="presOf" srcId="{573EB629-B13D-42B1-B98C-460AFB5C10BE}" destId="{69AE8546-E726-4873-B1D0-ECF566B3F890}" srcOrd="0" destOrd="0" presId="urn:microsoft.com/office/officeart/2005/8/layout/cycle2"/>
    <dgm:cxn modelId="{89CF49D2-2F33-4A48-9705-3C618A1E4849}" type="presOf" srcId="{81E5823F-F1FA-43B1-82BC-3EAD88E0E9C9}" destId="{72263AC4-65F1-44DD-9187-785E740AFD6F}"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D1744CF4-64CC-4F5E-8F32-8806840A6510}" type="presOf" srcId="{CEE11E27-09E2-4C93-9D36-A8FE1D4A15D2}" destId="{46571A35-EF4C-4E13-B006-B9774EF6C732}" srcOrd="0" destOrd="0" presId="urn:microsoft.com/office/officeart/2005/8/layout/cycle2"/>
    <dgm:cxn modelId="{79DAAFFC-4265-4AD2-8D34-7DAA41427F62}" type="presOf" srcId="{E7A1935B-93C9-450F-9035-95AC51EB4E85}" destId="{A60E023B-CF98-4FCE-B808-2A8E7F0AEAE8}" srcOrd="0" destOrd="0" presId="urn:microsoft.com/office/officeart/2005/8/layout/cycle2"/>
    <dgm:cxn modelId="{13091D4A-97D6-43CE-B9B1-967619065176}" type="presParOf" srcId="{623608A2-6A24-4BB6-B03A-EA91E3FFC7D1}" destId="{46571A35-EF4C-4E13-B006-B9774EF6C732}" srcOrd="0" destOrd="0" presId="urn:microsoft.com/office/officeart/2005/8/layout/cycle2"/>
    <dgm:cxn modelId="{316B281F-423E-4C2F-A39C-9EF5036563B9}" type="presParOf" srcId="{623608A2-6A24-4BB6-B03A-EA91E3FFC7D1}" destId="{72263AC4-65F1-44DD-9187-785E740AFD6F}" srcOrd="1" destOrd="0" presId="urn:microsoft.com/office/officeart/2005/8/layout/cycle2"/>
    <dgm:cxn modelId="{3EF8B4AF-025C-4DD6-BFF9-2DC94D604D98}" type="presParOf" srcId="{72263AC4-65F1-44DD-9187-785E740AFD6F}" destId="{0B3D30B0-161E-4AD7-A62E-210C389AC140}" srcOrd="0" destOrd="0" presId="urn:microsoft.com/office/officeart/2005/8/layout/cycle2"/>
    <dgm:cxn modelId="{9E2CCDE7-8115-4D85-87DF-D147664E83A2}" type="presParOf" srcId="{623608A2-6A24-4BB6-B03A-EA91E3FFC7D1}" destId="{C5CE8119-3108-412E-833B-65AA30919C8B}" srcOrd="2" destOrd="0" presId="urn:microsoft.com/office/officeart/2005/8/layout/cycle2"/>
    <dgm:cxn modelId="{9FDB723C-FBD0-4533-8DC6-53264E37DD8E}" type="presParOf" srcId="{623608A2-6A24-4BB6-B03A-EA91E3FFC7D1}" destId="{A60E023B-CF98-4FCE-B808-2A8E7F0AEAE8}" srcOrd="3" destOrd="0" presId="urn:microsoft.com/office/officeart/2005/8/layout/cycle2"/>
    <dgm:cxn modelId="{03AC188F-15F6-4FFA-ADF2-B8C827D5B6BA}" type="presParOf" srcId="{A60E023B-CF98-4FCE-B808-2A8E7F0AEAE8}" destId="{23BC7C6C-5960-46FC-A5FB-717BAD9CCDA5}" srcOrd="0" destOrd="0" presId="urn:microsoft.com/office/officeart/2005/8/layout/cycle2"/>
    <dgm:cxn modelId="{EABFC2CF-4894-4C43-BD2A-380253AC514D}" type="presParOf" srcId="{623608A2-6A24-4BB6-B03A-EA91E3FFC7D1}" destId="{69AE8546-E726-4873-B1D0-ECF566B3F890}" srcOrd="4" destOrd="0" presId="urn:microsoft.com/office/officeart/2005/8/layout/cycle2"/>
    <dgm:cxn modelId="{F0815023-6404-4C31-83BD-89637634489F}" type="presParOf" srcId="{623608A2-6A24-4BB6-B03A-EA91E3FFC7D1}" destId="{3FD333B5-6176-4567-8987-C3658C835074}" srcOrd="5" destOrd="0" presId="urn:microsoft.com/office/officeart/2005/8/layout/cycle2"/>
    <dgm:cxn modelId="{797F4BF9-0433-4CE1-AA3C-C2BAC9F472E6}" type="presParOf" srcId="{3FD333B5-6176-4567-8987-C3658C835074}" destId="{18FBA473-9677-4895-9BBC-8757B3E8C576}" srcOrd="0" destOrd="0" presId="urn:microsoft.com/office/officeart/2005/8/layout/cycle2"/>
    <dgm:cxn modelId="{55443DEB-F0D0-42EF-BD77-D6BFC23CA733}" type="presParOf" srcId="{623608A2-6A24-4BB6-B03A-EA91E3FFC7D1}" destId="{DC15A856-F6C1-4198-988E-806A9F0FFE52}" srcOrd="6" destOrd="0" presId="urn:microsoft.com/office/officeart/2005/8/layout/cycle2"/>
    <dgm:cxn modelId="{98B802DA-49C6-4477-B6B1-7E21D8DB55DE}" type="presParOf" srcId="{623608A2-6A24-4BB6-B03A-EA91E3FFC7D1}" destId="{7DA382F2-E1C3-4A37-AA95-774EA32FA8E4}" srcOrd="7" destOrd="0" presId="urn:microsoft.com/office/officeart/2005/8/layout/cycle2"/>
    <dgm:cxn modelId="{4A9E902C-3481-40D8-B1B4-6DA25BCDCAD6}"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00B05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E4B5E1B-69C2-49FB-B58C-D3711E9BD28B}" type="presOf" srcId="{573EB629-B13D-42B1-B98C-460AFB5C10BE}" destId="{69AE8546-E726-4873-B1D0-ECF566B3F890}" srcOrd="0" destOrd="0" presId="urn:microsoft.com/office/officeart/2005/8/layout/cycle2"/>
    <dgm:cxn modelId="{B744F450-1B0B-4728-B769-0417D4107CC4}"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F8747552-3D25-4348-8550-2A7D447A9F6A}"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F6AED96-25F6-416F-97F9-F8C9A5F6DBEC}" srcId="{663FB60F-007D-4644-9A26-50D96AE329A6}" destId="{573EB629-B13D-42B1-B98C-460AFB5C10BE}" srcOrd="0" destOrd="0" parTransId="{972853B1-C889-49CE-A5A3-25DE79A4F757}" sibTransId="{0D52DCB2-5A5F-45A6-BE6E-9211454631CB}"/>
    <dgm:cxn modelId="{1F9668BC-285E-43AA-ACA5-BC7E6AD2131B}" type="presOf" srcId="{663FB60F-007D-4644-9A26-50D96AE329A6}" destId="{623608A2-6A24-4BB6-B03A-EA91E3FFC7D1}" srcOrd="0" destOrd="0" presId="urn:microsoft.com/office/officeart/2005/8/layout/cycle2"/>
    <dgm:cxn modelId="{E3467CF1-455E-43DD-8143-727A004A3EC4}" type="presOf" srcId="{573EB629-B13D-42B1-B98C-460AFB5C10BE}" destId="{69AE8546-E726-4873-B1D0-ECF566B3F890}" srcOrd="0" destOrd="0" presId="urn:microsoft.com/office/officeart/2005/8/layout/cycle2"/>
    <dgm:cxn modelId="{1C505E26-E010-448E-9B83-E12163089F56}"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AC4C745B-3A16-4C8F-8A1A-13A358BA54EA}" type="presOf" srcId="{C30BA1BC-1FBA-4AD5-A031-49388785D441}" destId="{C5CE8119-3108-412E-833B-65AA30919C8B}"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D0E91152-557F-4EEE-95FB-F4E4448F7932}" type="presOf" srcId="{142B1D8C-DB81-4167-BEE9-06661A795ECA}" destId="{DC15A856-F6C1-4198-988E-806A9F0FFE52}" srcOrd="0" destOrd="0" presId="urn:microsoft.com/office/officeart/2005/8/layout/cycle2"/>
    <dgm:cxn modelId="{1F3C8679-2E76-4EC2-AD62-FBD0CD45F41C}" type="presOf" srcId="{E7A1935B-93C9-450F-9035-95AC51EB4E85}" destId="{A60E023B-CF98-4FCE-B808-2A8E7F0AEAE8}" srcOrd="0" destOrd="0" presId="urn:microsoft.com/office/officeart/2005/8/layout/cycle2"/>
    <dgm:cxn modelId="{ECC65C7A-BA8E-45F6-B335-BCEA468DF7E0}" type="presOf" srcId="{0BF4612C-6E35-4EB4-9BEF-BC8B15120FC5}" destId="{7DA382F2-E1C3-4A37-AA95-774EA32FA8E4}" srcOrd="0" destOrd="0" presId="urn:microsoft.com/office/officeart/2005/8/layout/cycle2"/>
    <dgm:cxn modelId="{C8D4D27A-602B-448F-A485-D5A2EFE424FD}" type="presOf" srcId="{81E5823F-F1FA-43B1-82BC-3EAD88E0E9C9}" destId="{0B3D30B0-161E-4AD7-A62E-210C389AC140}" srcOrd="1" destOrd="0" presId="urn:microsoft.com/office/officeart/2005/8/layout/cycle2"/>
    <dgm:cxn modelId="{E6852780-95E7-4177-9458-2E19E093D448}" type="presOf" srcId="{0D52DCB2-5A5F-45A6-BE6E-9211454631CB}" destId="{18FBA473-9677-4895-9BBC-8757B3E8C576}" srcOrd="1" destOrd="0" presId="urn:microsoft.com/office/officeart/2005/8/layout/cycle2"/>
    <dgm:cxn modelId="{EC056C92-D9DD-44B1-8CDA-9C365D2EF383}" type="presOf" srcId="{CEE11E27-09E2-4C93-9D36-A8FE1D4A15D2}" destId="{46571A35-EF4C-4E13-B006-B9774EF6C732}" srcOrd="0" destOrd="0" presId="urn:microsoft.com/office/officeart/2005/8/layout/cycle2"/>
    <dgm:cxn modelId="{AFB71F96-D8BA-4319-A2CA-854F50A2DE51}"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5A295FA2-C0A3-4C11-B820-9DC1495E4B3B}" type="presOf" srcId="{573EB629-B13D-42B1-B98C-460AFB5C10BE}" destId="{69AE8546-E726-4873-B1D0-ECF566B3F890}" srcOrd="0" destOrd="0" presId="urn:microsoft.com/office/officeart/2005/8/layout/cycle2"/>
    <dgm:cxn modelId="{EB6882B2-245E-4283-ADEA-7E5FFACD2FCF}" type="presOf" srcId="{E7A1935B-93C9-450F-9035-95AC51EB4E85}" destId="{23BC7C6C-5960-46FC-A5FB-717BAD9CCDA5}" srcOrd="1" destOrd="0" presId="urn:microsoft.com/office/officeart/2005/8/layout/cycle2"/>
    <dgm:cxn modelId="{CF1F38B6-3AD2-40E4-ABB9-EFAB376F49FB}" type="presOf" srcId="{81E5823F-F1FA-43B1-82BC-3EAD88E0E9C9}" destId="{72263AC4-65F1-44DD-9187-785E740AFD6F}"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073513F5-972C-4A5B-BE16-8B2AD479FE9A}" type="presOf" srcId="{0BF4612C-6E35-4EB4-9BEF-BC8B15120FC5}" destId="{37D899B5-5C82-40EB-A790-C3C9BA54D6D5}" srcOrd="1" destOrd="0" presId="urn:microsoft.com/office/officeart/2005/8/layout/cycle2"/>
    <dgm:cxn modelId="{DA9C29FD-79B9-4D0A-AA2D-15B7F9CE8E3E}" type="presOf" srcId="{663FB60F-007D-4644-9A26-50D96AE329A6}" destId="{623608A2-6A24-4BB6-B03A-EA91E3FFC7D1}" srcOrd="0" destOrd="0" presId="urn:microsoft.com/office/officeart/2005/8/layout/cycle2"/>
    <dgm:cxn modelId="{6B04C90F-1128-4532-A299-932E12AB88FB}" type="presParOf" srcId="{623608A2-6A24-4BB6-B03A-EA91E3FFC7D1}" destId="{46571A35-EF4C-4E13-B006-B9774EF6C732}" srcOrd="0" destOrd="0" presId="urn:microsoft.com/office/officeart/2005/8/layout/cycle2"/>
    <dgm:cxn modelId="{60B6F4C6-FB37-40DA-9267-8A0447C69378}" type="presParOf" srcId="{623608A2-6A24-4BB6-B03A-EA91E3FFC7D1}" destId="{72263AC4-65F1-44DD-9187-785E740AFD6F}" srcOrd="1" destOrd="0" presId="urn:microsoft.com/office/officeart/2005/8/layout/cycle2"/>
    <dgm:cxn modelId="{D85FC103-9509-42F9-A6BA-662BC2E9C2D1}" type="presParOf" srcId="{72263AC4-65F1-44DD-9187-785E740AFD6F}" destId="{0B3D30B0-161E-4AD7-A62E-210C389AC140}" srcOrd="0" destOrd="0" presId="urn:microsoft.com/office/officeart/2005/8/layout/cycle2"/>
    <dgm:cxn modelId="{C9E71B13-B695-42DE-82B2-C4118F98E361}" type="presParOf" srcId="{623608A2-6A24-4BB6-B03A-EA91E3FFC7D1}" destId="{C5CE8119-3108-412E-833B-65AA30919C8B}" srcOrd="2" destOrd="0" presId="urn:microsoft.com/office/officeart/2005/8/layout/cycle2"/>
    <dgm:cxn modelId="{0BF00965-63C1-4A6F-A272-A69C93915460}" type="presParOf" srcId="{623608A2-6A24-4BB6-B03A-EA91E3FFC7D1}" destId="{A60E023B-CF98-4FCE-B808-2A8E7F0AEAE8}" srcOrd="3" destOrd="0" presId="urn:microsoft.com/office/officeart/2005/8/layout/cycle2"/>
    <dgm:cxn modelId="{6D255B45-EFD7-44C1-8054-048BF427B696}" type="presParOf" srcId="{A60E023B-CF98-4FCE-B808-2A8E7F0AEAE8}" destId="{23BC7C6C-5960-46FC-A5FB-717BAD9CCDA5}" srcOrd="0" destOrd="0" presId="urn:microsoft.com/office/officeart/2005/8/layout/cycle2"/>
    <dgm:cxn modelId="{4C205366-11D2-45D2-B2D1-680E27BF9B41}" type="presParOf" srcId="{623608A2-6A24-4BB6-B03A-EA91E3FFC7D1}" destId="{69AE8546-E726-4873-B1D0-ECF566B3F890}" srcOrd="4" destOrd="0" presId="urn:microsoft.com/office/officeart/2005/8/layout/cycle2"/>
    <dgm:cxn modelId="{1999C762-B6FF-40A8-9ACD-EAD0159E2BE0}" type="presParOf" srcId="{623608A2-6A24-4BB6-B03A-EA91E3FFC7D1}" destId="{3FD333B5-6176-4567-8987-C3658C835074}" srcOrd="5" destOrd="0" presId="urn:microsoft.com/office/officeart/2005/8/layout/cycle2"/>
    <dgm:cxn modelId="{8746B276-ACF5-4E4A-9E6E-42074FB246A5}" type="presParOf" srcId="{3FD333B5-6176-4567-8987-C3658C835074}" destId="{18FBA473-9677-4895-9BBC-8757B3E8C576}" srcOrd="0" destOrd="0" presId="urn:microsoft.com/office/officeart/2005/8/layout/cycle2"/>
    <dgm:cxn modelId="{D5AFA6B2-E166-4DA8-BA91-E36656370A96}" type="presParOf" srcId="{623608A2-6A24-4BB6-B03A-EA91E3FFC7D1}" destId="{DC15A856-F6C1-4198-988E-806A9F0FFE52}" srcOrd="6" destOrd="0" presId="urn:microsoft.com/office/officeart/2005/8/layout/cycle2"/>
    <dgm:cxn modelId="{10827EDF-652B-4BD6-8237-D3EAB9F0EB9D}" type="presParOf" srcId="{623608A2-6A24-4BB6-B03A-EA91E3FFC7D1}" destId="{7DA382F2-E1C3-4A37-AA95-774EA32FA8E4}" srcOrd="7" destOrd="0" presId="urn:microsoft.com/office/officeart/2005/8/layout/cycle2"/>
    <dgm:cxn modelId="{305BB3C8-1094-433E-AD33-D51DF56A8089}"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F6AED96-25F6-416F-97F9-F8C9A5F6DBEC}" srcId="{663FB60F-007D-4644-9A26-50D96AE329A6}" destId="{573EB629-B13D-42B1-B98C-460AFB5C10BE}" srcOrd="0" destOrd="0" parTransId="{972853B1-C889-49CE-A5A3-25DE79A4F757}" sibTransId="{0D52DCB2-5A5F-45A6-BE6E-9211454631CB}"/>
    <dgm:cxn modelId="{2DB811BE-66B4-44C9-AF95-980C36AFBF5A}" type="presOf" srcId="{573EB629-B13D-42B1-B98C-460AFB5C10BE}" destId="{69AE8546-E726-4873-B1D0-ECF566B3F890}" srcOrd="0" destOrd="0" presId="urn:microsoft.com/office/officeart/2005/8/layout/cycle2"/>
    <dgm:cxn modelId="{AF3CB8F7-E70C-4C90-A4C1-EBD82BC4DA63}" type="presOf" srcId="{663FB60F-007D-4644-9A26-50D96AE329A6}" destId="{623608A2-6A24-4BB6-B03A-EA91E3FFC7D1}" srcOrd="0" destOrd="0" presId="urn:microsoft.com/office/officeart/2005/8/layout/cycle2"/>
    <dgm:cxn modelId="{4ED3FF05-A0CA-4DEB-B2B7-837777DD9B25}"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8D6FB006-4FF1-4F9D-8965-95395519FE7A}" type="presOf" srcId="{81E5823F-F1FA-43B1-82BC-3EAD88E0E9C9}" destId="{0B3D30B0-161E-4AD7-A62E-210C389AC140}" srcOrd="1" destOrd="0" presId="urn:microsoft.com/office/officeart/2005/8/layout/cycle2"/>
    <dgm:cxn modelId="{3D283E1B-D67C-4952-BC30-52451B5B441E}" type="presOf" srcId="{573EB629-B13D-42B1-B98C-460AFB5C10BE}" destId="{69AE8546-E726-4873-B1D0-ECF566B3F890}" srcOrd="0" destOrd="0" presId="urn:microsoft.com/office/officeart/2005/8/layout/cycle2"/>
    <dgm:cxn modelId="{8691471C-4A01-4304-BFCE-B428E722F702}" type="presOf" srcId="{142B1D8C-DB81-4167-BEE9-06661A795ECA}" destId="{DC15A856-F6C1-4198-988E-806A9F0FFE52}" srcOrd="0" destOrd="0" presId="urn:microsoft.com/office/officeart/2005/8/layout/cycle2"/>
    <dgm:cxn modelId="{9A5D8B27-B2B4-45E7-8847-ACA2F4F598B3}"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2839FA45-6FEB-4710-A36C-54694268AD8F}" type="presOf" srcId="{0BF4612C-6E35-4EB4-9BEF-BC8B15120FC5}" destId="{37D899B5-5C82-40EB-A790-C3C9BA54D6D5}" srcOrd="1"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41A2DB82-E7A0-4149-BFC1-7A1F324BD88D}" type="presOf" srcId="{81E5823F-F1FA-43B1-82BC-3EAD88E0E9C9}" destId="{72263AC4-65F1-44DD-9187-785E740AFD6F}" srcOrd="0" destOrd="0" presId="urn:microsoft.com/office/officeart/2005/8/layout/cycle2"/>
    <dgm:cxn modelId="{2C7C8385-33BF-40ED-86F8-B5FA21FD4F9C}"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5A13F1AC-E957-4F10-886C-D67902AAAD82}" type="presOf" srcId="{0D52DCB2-5A5F-45A6-BE6E-9211454631CB}" destId="{18FBA473-9677-4895-9BBC-8757B3E8C576}" srcOrd="1" destOrd="0" presId="urn:microsoft.com/office/officeart/2005/8/layout/cycle2"/>
    <dgm:cxn modelId="{EC261DB1-3F4E-40EE-A424-267729F71873}" type="presOf" srcId="{E7A1935B-93C9-450F-9035-95AC51EB4E85}" destId="{A60E023B-CF98-4FCE-B808-2A8E7F0AEAE8}" srcOrd="0" destOrd="0" presId="urn:microsoft.com/office/officeart/2005/8/layout/cycle2"/>
    <dgm:cxn modelId="{68F1CAC9-95B7-4893-AB13-24B420CCD32B}" type="presOf" srcId="{C30BA1BC-1FBA-4AD5-A031-49388785D441}" destId="{C5CE8119-3108-412E-833B-65AA30919C8B}" srcOrd="0" destOrd="0" presId="urn:microsoft.com/office/officeart/2005/8/layout/cycle2"/>
    <dgm:cxn modelId="{01F38CE2-0970-48DE-8E8F-2B4CF22DEF37}" type="presOf" srcId="{663FB60F-007D-4644-9A26-50D96AE329A6}" destId="{623608A2-6A24-4BB6-B03A-EA91E3FFC7D1}" srcOrd="0" destOrd="0" presId="urn:microsoft.com/office/officeart/2005/8/layout/cycle2"/>
    <dgm:cxn modelId="{FB4C84E6-AAB1-4EBD-B9FC-BC4BD67CB7F8}" type="presOf" srcId="{0BF4612C-6E35-4EB4-9BEF-BC8B15120FC5}" destId="{7DA382F2-E1C3-4A37-AA95-774EA32FA8E4}"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45B412FD-22EE-4C6B-8D1A-95BA3FB58BE1}" type="presOf" srcId="{CEE11E27-09E2-4C93-9D36-A8FE1D4A15D2}" destId="{46571A35-EF4C-4E13-B006-B9774EF6C732}" srcOrd="0" destOrd="0" presId="urn:microsoft.com/office/officeart/2005/8/layout/cycle2"/>
    <dgm:cxn modelId="{6755F843-8009-4713-B20C-E6BC20563347}" type="presParOf" srcId="{623608A2-6A24-4BB6-B03A-EA91E3FFC7D1}" destId="{46571A35-EF4C-4E13-B006-B9774EF6C732}" srcOrd="0" destOrd="0" presId="urn:microsoft.com/office/officeart/2005/8/layout/cycle2"/>
    <dgm:cxn modelId="{756DBCA8-A4BD-4E41-921E-314060A810A8}" type="presParOf" srcId="{623608A2-6A24-4BB6-B03A-EA91E3FFC7D1}" destId="{72263AC4-65F1-44DD-9187-785E740AFD6F}" srcOrd="1" destOrd="0" presId="urn:microsoft.com/office/officeart/2005/8/layout/cycle2"/>
    <dgm:cxn modelId="{68BCC930-0528-4CB8-A163-FF957FC3F491}" type="presParOf" srcId="{72263AC4-65F1-44DD-9187-785E740AFD6F}" destId="{0B3D30B0-161E-4AD7-A62E-210C389AC140}" srcOrd="0" destOrd="0" presId="urn:microsoft.com/office/officeart/2005/8/layout/cycle2"/>
    <dgm:cxn modelId="{AA944075-3A23-4003-A126-7E768D3BAA75}" type="presParOf" srcId="{623608A2-6A24-4BB6-B03A-EA91E3FFC7D1}" destId="{C5CE8119-3108-412E-833B-65AA30919C8B}" srcOrd="2" destOrd="0" presId="urn:microsoft.com/office/officeart/2005/8/layout/cycle2"/>
    <dgm:cxn modelId="{D3DC2A52-CA55-45B3-8D6A-5114CD6A0B56}" type="presParOf" srcId="{623608A2-6A24-4BB6-B03A-EA91E3FFC7D1}" destId="{A60E023B-CF98-4FCE-B808-2A8E7F0AEAE8}" srcOrd="3" destOrd="0" presId="urn:microsoft.com/office/officeart/2005/8/layout/cycle2"/>
    <dgm:cxn modelId="{358B7A25-509C-443D-B2D9-BC023E0657BB}" type="presParOf" srcId="{A60E023B-CF98-4FCE-B808-2A8E7F0AEAE8}" destId="{23BC7C6C-5960-46FC-A5FB-717BAD9CCDA5}" srcOrd="0" destOrd="0" presId="urn:microsoft.com/office/officeart/2005/8/layout/cycle2"/>
    <dgm:cxn modelId="{9181F95C-FD01-4FD9-9E46-79E702C052C8}" type="presParOf" srcId="{623608A2-6A24-4BB6-B03A-EA91E3FFC7D1}" destId="{69AE8546-E726-4873-B1D0-ECF566B3F890}" srcOrd="4" destOrd="0" presId="urn:microsoft.com/office/officeart/2005/8/layout/cycle2"/>
    <dgm:cxn modelId="{F6B2EDE0-320A-4CE0-A212-A87ACF9E6A96}" type="presParOf" srcId="{623608A2-6A24-4BB6-B03A-EA91E3FFC7D1}" destId="{3FD333B5-6176-4567-8987-C3658C835074}" srcOrd="5" destOrd="0" presId="urn:microsoft.com/office/officeart/2005/8/layout/cycle2"/>
    <dgm:cxn modelId="{5F49F805-5C94-45C9-B400-58FFB980AB9C}" type="presParOf" srcId="{3FD333B5-6176-4567-8987-C3658C835074}" destId="{18FBA473-9677-4895-9BBC-8757B3E8C576}" srcOrd="0" destOrd="0" presId="urn:microsoft.com/office/officeart/2005/8/layout/cycle2"/>
    <dgm:cxn modelId="{98C8B72A-E7FD-47E3-B829-EDDC2C25A6D9}" type="presParOf" srcId="{623608A2-6A24-4BB6-B03A-EA91E3FFC7D1}" destId="{DC15A856-F6C1-4198-988E-806A9F0FFE52}" srcOrd="6" destOrd="0" presId="urn:microsoft.com/office/officeart/2005/8/layout/cycle2"/>
    <dgm:cxn modelId="{4957BE5F-B962-4A8E-89C3-2AABB51663BA}" type="presParOf" srcId="{623608A2-6A24-4BB6-B03A-EA91E3FFC7D1}" destId="{7DA382F2-E1C3-4A37-AA95-774EA32FA8E4}" srcOrd="7" destOrd="0" presId="urn:microsoft.com/office/officeart/2005/8/layout/cycle2"/>
    <dgm:cxn modelId="{57B917CE-A2F0-4D65-88C4-8BCD5869E797}"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19E4C37A-599E-4196-97D1-5B2D9C317C83}"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27173D9D-7F1D-45E0-AEB0-0949DE9DF0F5}" type="presOf" srcId="{573EB629-B13D-42B1-B98C-460AFB5C10BE}" destId="{69AE8546-E726-4873-B1D0-ECF566B3F890}" srcOrd="0" destOrd="0" presId="urn:microsoft.com/office/officeart/2005/8/layout/cycle2"/>
    <dgm:cxn modelId="{D6A047EB-C2C9-4041-8153-6DD8FBC4A79F}"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6D370F02-5632-43B6-834D-202C43AE1400}" type="presOf" srcId="{E7A1935B-93C9-450F-9035-95AC51EB4E85}" destId="{23BC7C6C-5960-46FC-A5FB-717BAD9CCDA5}" srcOrd="1" destOrd="0" presId="urn:microsoft.com/office/officeart/2005/8/layout/cycle2"/>
    <dgm:cxn modelId="{52897F11-B928-48BC-B26D-C844205D9E50}" type="presOf" srcId="{81E5823F-F1FA-43B1-82BC-3EAD88E0E9C9}" destId="{72263AC4-65F1-44DD-9187-785E740AFD6F}" srcOrd="0" destOrd="0" presId="urn:microsoft.com/office/officeart/2005/8/layout/cycle2"/>
    <dgm:cxn modelId="{9AFF9E31-04F9-4E86-A2D8-383C00825E7C}" type="presOf" srcId="{663FB60F-007D-4644-9A26-50D96AE329A6}" destId="{623608A2-6A24-4BB6-B03A-EA91E3FFC7D1}"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0A8CA848-D7EC-456B-8054-8DB32A019788}" type="presOf" srcId="{0BF4612C-6E35-4EB4-9BEF-BC8B15120FC5}" destId="{7DA382F2-E1C3-4A37-AA95-774EA32FA8E4}" srcOrd="0" destOrd="0" presId="urn:microsoft.com/office/officeart/2005/8/layout/cycle2"/>
    <dgm:cxn modelId="{8338084D-4B58-4E84-A07E-995F3263C45B}" srcId="{663FB60F-007D-4644-9A26-50D96AE329A6}" destId="{142B1D8C-DB81-4167-BEE9-06661A795ECA}" srcOrd="3" destOrd="0" parTransId="{E2271554-0CB7-47AA-8883-7067F714FB0B}" sibTransId="{0BF4612C-6E35-4EB4-9BEF-BC8B15120FC5}"/>
    <dgm:cxn modelId="{211E1295-4190-40BF-9388-6705EEF495D0}" type="presOf" srcId="{142B1D8C-DB81-4167-BEE9-06661A795ECA}" destId="{DC15A856-F6C1-4198-988E-806A9F0FFE52}" srcOrd="0" destOrd="0" presId="urn:microsoft.com/office/officeart/2005/8/layout/cycle2"/>
    <dgm:cxn modelId="{CD4A0D96-55E5-424E-BEF0-58E813069F4D}" type="presOf" srcId="{81E5823F-F1FA-43B1-82BC-3EAD88E0E9C9}" destId="{0B3D30B0-161E-4AD7-A62E-210C389AC140}"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910CADB4-9142-47D6-9521-AE0982DB180C}" type="presOf" srcId="{0D52DCB2-5A5F-45A6-BE6E-9211454631CB}" destId="{18FBA473-9677-4895-9BBC-8757B3E8C576}" srcOrd="1" destOrd="0" presId="urn:microsoft.com/office/officeart/2005/8/layout/cycle2"/>
    <dgm:cxn modelId="{5EB495B5-FBE6-41DE-9606-E3A82E84CD07}" type="presOf" srcId="{CEE11E27-09E2-4C93-9D36-A8FE1D4A15D2}" destId="{46571A35-EF4C-4E13-B006-B9774EF6C732}" srcOrd="0" destOrd="0" presId="urn:microsoft.com/office/officeart/2005/8/layout/cycle2"/>
    <dgm:cxn modelId="{D4D669C9-EEFD-42CF-9A1A-545495080729}" type="presOf" srcId="{0D52DCB2-5A5F-45A6-BE6E-9211454631CB}" destId="{3FD333B5-6176-4567-8987-C3658C835074}" srcOrd="0" destOrd="0" presId="urn:microsoft.com/office/officeart/2005/8/layout/cycle2"/>
    <dgm:cxn modelId="{DE1994E0-8132-4AF1-BDF0-6FB55EF7A161}" type="presOf" srcId="{0BF4612C-6E35-4EB4-9BEF-BC8B15120FC5}" destId="{37D899B5-5C82-40EB-A790-C3C9BA54D6D5}" srcOrd="1" destOrd="0" presId="urn:microsoft.com/office/officeart/2005/8/layout/cycle2"/>
    <dgm:cxn modelId="{8C67B9E4-BBDD-4626-90A1-C42ABF6958F7}" type="presOf" srcId="{E7A1935B-93C9-450F-9035-95AC51EB4E85}" destId="{A60E023B-CF98-4FCE-B808-2A8E7F0AEAE8}"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FD4A79EC-9653-4733-A664-7CB29E8E66CA}" type="presOf" srcId="{C30BA1BC-1FBA-4AD5-A031-49388785D441}" destId="{C5CE8119-3108-412E-833B-65AA30919C8B}" srcOrd="0" destOrd="0" presId="urn:microsoft.com/office/officeart/2005/8/layout/cycle2"/>
    <dgm:cxn modelId="{63577EFE-F44B-4CF6-8A2C-A118377E45AF}" type="presOf" srcId="{573EB629-B13D-42B1-B98C-460AFB5C10BE}" destId="{69AE8546-E726-4873-B1D0-ECF566B3F890}" srcOrd="0" destOrd="0" presId="urn:microsoft.com/office/officeart/2005/8/layout/cycle2"/>
    <dgm:cxn modelId="{119898E8-561C-4B61-89DB-33825BCBFFD5}" type="presParOf" srcId="{623608A2-6A24-4BB6-B03A-EA91E3FFC7D1}" destId="{46571A35-EF4C-4E13-B006-B9774EF6C732}" srcOrd="0" destOrd="0" presId="urn:microsoft.com/office/officeart/2005/8/layout/cycle2"/>
    <dgm:cxn modelId="{A70FEDB4-93C3-49AC-8A37-44A970F9EE3B}" type="presParOf" srcId="{623608A2-6A24-4BB6-B03A-EA91E3FFC7D1}" destId="{72263AC4-65F1-44DD-9187-785E740AFD6F}" srcOrd="1" destOrd="0" presId="urn:microsoft.com/office/officeart/2005/8/layout/cycle2"/>
    <dgm:cxn modelId="{B8BCDAC9-9478-43E0-A9A6-4F3A84602A94}" type="presParOf" srcId="{72263AC4-65F1-44DD-9187-785E740AFD6F}" destId="{0B3D30B0-161E-4AD7-A62E-210C389AC140}" srcOrd="0" destOrd="0" presId="urn:microsoft.com/office/officeart/2005/8/layout/cycle2"/>
    <dgm:cxn modelId="{2D68B32D-6CE7-425F-B3AE-1D127CD04394}" type="presParOf" srcId="{623608A2-6A24-4BB6-B03A-EA91E3FFC7D1}" destId="{C5CE8119-3108-412E-833B-65AA30919C8B}" srcOrd="2" destOrd="0" presId="urn:microsoft.com/office/officeart/2005/8/layout/cycle2"/>
    <dgm:cxn modelId="{866B5833-DD72-4D68-9CE8-A06348BEBA8D}" type="presParOf" srcId="{623608A2-6A24-4BB6-B03A-EA91E3FFC7D1}" destId="{A60E023B-CF98-4FCE-B808-2A8E7F0AEAE8}" srcOrd="3" destOrd="0" presId="urn:microsoft.com/office/officeart/2005/8/layout/cycle2"/>
    <dgm:cxn modelId="{7BCBEB3C-15B5-41BA-9533-1246ACA10A10}" type="presParOf" srcId="{A60E023B-CF98-4FCE-B808-2A8E7F0AEAE8}" destId="{23BC7C6C-5960-46FC-A5FB-717BAD9CCDA5}" srcOrd="0" destOrd="0" presId="urn:microsoft.com/office/officeart/2005/8/layout/cycle2"/>
    <dgm:cxn modelId="{6E621484-41E6-4AD0-95C5-562C9F3030A9}" type="presParOf" srcId="{623608A2-6A24-4BB6-B03A-EA91E3FFC7D1}" destId="{69AE8546-E726-4873-B1D0-ECF566B3F890}" srcOrd="4" destOrd="0" presId="urn:microsoft.com/office/officeart/2005/8/layout/cycle2"/>
    <dgm:cxn modelId="{202769E1-623D-4F69-839D-0B2200AEBE80}" type="presParOf" srcId="{623608A2-6A24-4BB6-B03A-EA91E3FFC7D1}" destId="{3FD333B5-6176-4567-8987-C3658C835074}" srcOrd="5" destOrd="0" presId="urn:microsoft.com/office/officeart/2005/8/layout/cycle2"/>
    <dgm:cxn modelId="{CC69BEBE-06DC-4222-9B50-2D3B431585C2}" type="presParOf" srcId="{3FD333B5-6176-4567-8987-C3658C835074}" destId="{18FBA473-9677-4895-9BBC-8757B3E8C576}" srcOrd="0" destOrd="0" presId="urn:microsoft.com/office/officeart/2005/8/layout/cycle2"/>
    <dgm:cxn modelId="{980C52EB-512C-4C84-A50C-3E0F12E47E32}" type="presParOf" srcId="{623608A2-6A24-4BB6-B03A-EA91E3FFC7D1}" destId="{DC15A856-F6C1-4198-988E-806A9F0FFE52}" srcOrd="6" destOrd="0" presId="urn:microsoft.com/office/officeart/2005/8/layout/cycle2"/>
    <dgm:cxn modelId="{FD6BA5E3-6416-40E0-BB9A-9AF6F49C5F9A}" type="presParOf" srcId="{623608A2-6A24-4BB6-B03A-EA91E3FFC7D1}" destId="{7DA382F2-E1C3-4A37-AA95-774EA32FA8E4}" srcOrd="7" destOrd="0" presId="urn:microsoft.com/office/officeart/2005/8/layout/cycle2"/>
    <dgm:cxn modelId="{05880332-7717-43FF-968A-475C08730ED2}"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2026720" y="799"/>
          <a:ext cx="1628589" cy="162858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Define Objective</a:t>
          </a:r>
        </a:p>
      </dsp:txBody>
      <dsp:txXfrm>
        <a:off x="2265221" y="239300"/>
        <a:ext cx="1151587" cy="1151587"/>
      </dsp:txXfrm>
    </dsp:sp>
    <dsp:sp modelId="{72263AC4-65F1-44DD-9187-785E740AFD6F}">
      <dsp:nvSpPr>
        <dsp:cNvPr id="0" name=""/>
        <dsp:cNvSpPr/>
      </dsp:nvSpPr>
      <dsp:spPr>
        <a:xfrm rot="2700000">
          <a:off x="3480357" y="1395662"/>
          <a:ext cx="432100" cy="5496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3499341" y="1459761"/>
        <a:ext cx="302470" cy="329789"/>
      </dsp:txXfrm>
    </dsp:sp>
    <dsp:sp modelId="{C5CE8119-3108-412E-833B-65AA30919C8B}">
      <dsp:nvSpPr>
        <dsp:cNvPr id="0" name=""/>
        <dsp:cNvSpPr/>
      </dsp:nvSpPr>
      <dsp:spPr>
        <a:xfrm>
          <a:off x="3754800" y="1728879"/>
          <a:ext cx="1628589" cy="162858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Collect &amp; Prepare Data</a:t>
          </a:r>
        </a:p>
      </dsp:txBody>
      <dsp:txXfrm>
        <a:off x="3993301" y="1967380"/>
        <a:ext cx="1151587" cy="1151587"/>
      </dsp:txXfrm>
    </dsp:sp>
    <dsp:sp modelId="{A60E023B-CF98-4FCE-B808-2A8E7F0AEAE8}">
      <dsp:nvSpPr>
        <dsp:cNvPr id="0" name=""/>
        <dsp:cNvSpPr/>
      </dsp:nvSpPr>
      <dsp:spPr>
        <a:xfrm rot="8100000">
          <a:off x="3497652" y="3123742"/>
          <a:ext cx="432100" cy="5496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08298" y="3187841"/>
        <a:ext cx="302470" cy="329789"/>
      </dsp:txXfrm>
    </dsp:sp>
    <dsp:sp modelId="{69AE8546-E726-4873-B1D0-ECF566B3F890}">
      <dsp:nvSpPr>
        <dsp:cNvPr id="0" name=""/>
        <dsp:cNvSpPr/>
      </dsp:nvSpPr>
      <dsp:spPr>
        <a:xfrm>
          <a:off x="2026720" y="3456958"/>
          <a:ext cx="1628589" cy="162858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Train Model</a:t>
          </a:r>
        </a:p>
      </dsp:txBody>
      <dsp:txXfrm>
        <a:off x="2265221" y="3695459"/>
        <a:ext cx="1151587" cy="1151587"/>
      </dsp:txXfrm>
    </dsp:sp>
    <dsp:sp modelId="{3FD333B5-6176-4567-8987-C3658C835074}">
      <dsp:nvSpPr>
        <dsp:cNvPr id="0" name=""/>
        <dsp:cNvSpPr/>
      </dsp:nvSpPr>
      <dsp:spPr>
        <a:xfrm rot="13500000">
          <a:off x="1769572" y="3141036"/>
          <a:ext cx="432100" cy="5496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880218" y="3296797"/>
        <a:ext cx="302470" cy="329789"/>
      </dsp:txXfrm>
    </dsp:sp>
    <dsp:sp modelId="{DC15A856-F6C1-4198-988E-806A9F0FFE52}">
      <dsp:nvSpPr>
        <dsp:cNvPr id="0" name=""/>
        <dsp:cNvSpPr/>
      </dsp:nvSpPr>
      <dsp:spPr>
        <a:xfrm>
          <a:off x="298640" y="1728879"/>
          <a:ext cx="1628589" cy="162858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Analyze Results</a:t>
          </a:r>
        </a:p>
      </dsp:txBody>
      <dsp:txXfrm>
        <a:off x="537141" y="1967380"/>
        <a:ext cx="1151587" cy="1151587"/>
      </dsp:txXfrm>
    </dsp:sp>
    <dsp:sp modelId="{7DA382F2-E1C3-4A37-AA95-774EA32FA8E4}">
      <dsp:nvSpPr>
        <dsp:cNvPr id="0" name=""/>
        <dsp:cNvSpPr/>
      </dsp:nvSpPr>
      <dsp:spPr>
        <a:xfrm rot="18900000">
          <a:off x="1752277" y="1412956"/>
          <a:ext cx="432100" cy="5496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71261" y="1568717"/>
        <a:ext cx="302470" cy="329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10800" y="0"/>
          <a:ext cx="1569192" cy="1569192"/>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Deploy Solution</a:t>
          </a:r>
        </a:p>
      </dsp:txBody>
      <dsp:txXfrm>
        <a:off x="240603" y="229803"/>
        <a:ext cx="1109586" cy="11095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00B05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00B05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64230" cy="864230"/>
        </a:xfrm>
        <a:prstGeom prst="ellipse">
          <a:avLst/>
        </a:prstGeom>
        <a:solidFill>
          <a:srgbClr val="293BA0">
            <a:alpha val="65000"/>
          </a:srgb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6564" y="126564"/>
        <a:ext cx="611102" cy="611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104787" y="153"/>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Define Objective</a:t>
          </a:r>
        </a:p>
      </dsp:txBody>
      <dsp:txXfrm>
        <a:off x="1236354" y="131720"/>
        <a:ext cx="635265" cy="635265"/>
      </dsp:txXfrm>
    </dsp:sp>
    <dsp:sp modelId="{72263AC4-65F1-44DD-9187-785E740AFD6F}">
      <dsp:nvSpPr>
        <dsp:cNvPr id="0" name=""/>
        <dsp:cNvSpPr/>
      </dsp:nvSpPr>
      <dsp:spPr>
        <a:xfrm rot="2700000">
          <a:off x="1906857" y="77041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1917384" y="805646"/>
        <a:ext cx="167720" cy="181925"/>
      </dsp:txXfrm>
    </dsp:sp>
    <dsp:sp modelId="{C5CE8119-3108-412E-833B-65AA30919C8B}">
      <dsp:nvSpPr>
        <dsp:cNvPr id="0" name=""/>
        <dsp:cNvSpPr/>
      </dsp:nvSpPr>
      <dsp:spPr>
        <a:xfrm>
          <a:off x="2059717" y="955082"/>
          <a:ext cx="898399" cy="898399"/>
        </a:xfrm>
        <a:prstGeom prst="ellipse">
          <a:avLst/>
        </a:prstGeom>
        <a:solidFill>
          <a:srgbClr val="00B05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Collect &amp; Prepare Data</a:t>
          </a:r>
        </a:p>
      </dsp:txBody>
      <dsp:txXfrm>
        <a:off x="2191284" y="1086649"/>
        <a:ext cx="635265" cy="635265"/>
      </dsp:txXfrm>
    </dsp:sp>
    <dsp:sp modelId="{A60E023B-CF98-4FCE-B808-2A8E7F0AEAE8}">
      <dsp:nvSpPr>
        <dsp:cNvPr id="0" name=""/>
        <dsp:cNvSpPr/>
      </dsp:nvSpPr>
      <dsp:spPr>
        <a:xfrm rot="8100000">
          <a:off x="1916447" y="172534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977800" y="1760576"/>
        <a:ext cx="167720" cy="181925"/>
      </dsp:txXfrm>
    </dsp:sp>
    <dsp:sp modelId="{69AE8546-E726-4873-B1D0-ECF566B3F890}">
      <dsp:nvSpPr>
        <dsp:cNvPr id="0" name=""/>
        <dsp:cNvSpPr/>
      </dsp:nvSpPr>
      <dsp:spPr>
        <a:xfrm>
          <a:off x="1104787" y="191001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Model</a:t>
          </a:r>
        </a:p>
      </dsp:txBody>
      <dsp:txXfrm>
        <a:off x="1236354" y="2041579"/>
        <a:ext cx="635265" cy="635265"/>
      </dsp:txXfrm>
    </dsp:sp>
    <dsp:sp modelId="{3FD333B5-6176-4567-8987-C3658C835074}">
      <dsp:nvSpPr>
        <dsp:cNvPr id="0" name=""/>
        <dsp:cNvSpPr/>
      </dsp:nvSpPr>
      <dsp:spPr>
        <a:xfrm rot="13500000">
          <a:off x="961517" y="173493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022870" y="1820992"/>
        <a:ext cx="167720" cy="181925"/>
      </dsp:txXfrm>
    </dsp:sp>
    <dsp:sp modelId="{DC15A856-F6C1-4198-988E-806A9F0FFE52}">
      <dsp:nvSpPr>
        <dsp:cNvPr id="0" name=""/>
        <dsp:cNvSpPr/>
      </dsp:nvSpPr>
      <dsp:spPr>
        <a:xfrm>
          <a:off x="149858" y="955082"/>
          <a:ext cx="898399" cy="898399"/>
        </a:xfrm>
        <a:prstGeom prst="ellipse">
          <a:avLst/>
        </a:prstGeom>
        <a:solidFill>
          <a:srgbClr val="293BA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Analyze Results</a:t>
          </a:r>
        </a:p>
      </dsp:txBody>
      <dsp:txXfrm>
        <a:off x="281425" y="1086649"/>
        <a:ext cx="635265" cy="635265"/>
      </dsp:txXfrm>
    </dsp:sp>
    <dsp:sp modelId="{7DA382F2-E1C3-4A37-AA95-774EA32FA8E4}">
      <dsp:nvSpPr>
        <dsp:cNvPr id="0" name=""/>
        <dsp:cNvSpPr/>
      </dsp:nvSpPr>
      <dsp:spPr>
        <a:xfrm rot="18900000">
          <a:off x="951927" y="780007"/>
          <a:ext cx="239600" cy="30320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2454" y="866062"/>
        <a:ext cx="167720" cy="18192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27775" y="0"/>
            <a:ext cx="3004820" cy="461010"/>
          </a:xfrm>
          <a:prstGeom prst="rect">
            <a:avLst/>
          </a:prstGeom>
        </p:spPr>
        <p:txBody>
          <a:bodyPr vert="horz" lIns="92309" tIns="46154" rIns="92309" bIns="46154" rtlCol="0"/>
          <a:lstStyle>
            <a:lvl1pPr algn="r">
              <a:defRPr sz="1200"/>
            </a:lvl1pPr>
          </a:lstStyle>
          <a:p>
            <a:fld id="{D1C2EF89-94A2-478E-A992-DB6AD099DC60}" type="datetime1">
              <a:rPr lang="en-US" smtClean="0">
                <a:latin typeface="Segoe UI" pitchFamily="34" charset="0"/>
              </a:rPr>
              <a:t>10/24/2020</a:t>
            </a:fld>
            <a:endParaRPr lang="en-US" dirty="0">
              <a:latin typeface="Segoe UI" pitchFamily="34" charset="0"/>
            </a:endParaRPr>
          </a:p>
        </p:txBody>
      </p:sp>
      <p:sp>
        <p:nvSpPr>
          <p:cNvPr id="8" name="Footer Placeholder 7"/>
          <p:cNvSpPr>
            <a:spLocks noGrp="1"/>
          </p:cNvSpPr>
          <p:nvPr>
            <p:ph type="ftr" sz="quarter" idx="2"/>
          </p:nvPr>
        </p:nvSpPr>
        <p:spPr>
          <a:xfrm>
            <a:off x="0" y="8757590"/>
            <a:ext cx="5859399" cy="335204"/>
          </a:xfrm>
          <a:prstGeom prst="rect">
            <a:avLst/>
          </a:prstGeom>
        </p:spPr>
        <p:txBody>
          <a:bodyPr vert="horz" lIns="92309" tIns="46154" rIns="92309" bIns="46154" rtlCol="0" anchor="b"/>
          <a:lstStyle>
            <a:lvl1pPr algn="l">
              <a:defRPr sz="1200"/>
            </a:lvl1pPr>
          </a:lstStyle>
          <a:p>
            <a:pPr marL="402248" defTabSz="92278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2248" defTabSz="92278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47842" y="8757590"/>
            <a:ext cx="1084753" cy="461010"/>
          </a:xfrm>
          <a:prstGeom prst="rect">
            <a:avLst/>
          </a:prstGeom>
        </p:spPr>
        <p:txBody>
          <a:bodyPr vert="horz" lIns="92309" tIns="46154" rIns="92309" bIns="4615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309" tIns="46154" rIns="92309" bIns="46154" rtlCol="0" anchor="ctr"/>
          <a:lstStyle/>
          <a:p>
            <a:endParaRPr lang="en-US" dirty="0"/>
          </a:p>
        </p:txBody>
      </p:sp>
      <p:sp>
        <p:nvSpPr>
          <p:cNvPr id="10" name="Footer Placeholder 9"/>
          <p:cNvSpPr>
            <a:spLocks noGrp="1"/>
          </p:cNvSpPr>
          <p:nvPr>
            <p:ph type="ftr" sz="quarter" idx="4"/>
          </p:nvPr>
        </p:nvSpPr>
        <p:spPr>
          <a:xfrm>
            <a:off x="0" y="8759190"/>
            <a:ext cx="5986526" cy="358930"/>
          </a:xfrm>
          <a:prstGeom prst="rect">
            <a:avLst/>
          </a:prstGeom>
        </p:spPr>
        <p:txBody>
          <a:bodyPr vert="horz" lIns="92309" tIns="46154" rIns="92309" bIns="46154" rtlCol="0" anchor="b"/>
          <a:lstStyle>
            <a:lvl1pPr marL="576929" indent="0" algn="l">
              <a:defRPr sz="1200"/>
            </a:lvl1p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atin typeface="Segoe UI" pitchFamily="34" charset="0"/>
              </a:defRPr>
            </a:lvl1pPr>
          </a:lstStyle>
          <a:p>
            <a:fld id="{9F34A55B-0232-4B2A-8DB0-D59B999B87D7}" type="datetime1">
              <a:rPr lang="en-US" smtClean="0"/>
              <a:t>10/24/2020</a:t>
            </a:fld>
            <a:endParaRPr lang="en-US" dirty="0"/>
          </a:p>
        </p:txBody>
      </p:sp>
      <p:sp>
        <p:nvSpPr>
          <p:cNvPr id="12" name="Notes Placeholder 11"/>
          <p:cNvSpPr>
            <a:spLocks noGrp="1"/>
          </p:cNvSpPr>
          <p:nvPr>
            <p:ph type="body" sz="quarter" idx="3"/>
          </p:nvPr>
        </p:nvSpPr>
        <p:spPr>
          <a:xfrm>
            <a:off x="693420" y="4379595"/>
            <a:ext cx="5547360" cy="4149090"/>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74969" y="8757590"/>
            <a:ext cx="957626" cy="461010"/>
          </a:xfrm>
          <a:prstGeom prst="rect">
            <a:avLst/>
          </a:prstGeom>
        </p:spPr>
        <p:txBody>
          <a:bodyPr vert="horz" lIns="92309" tIns="46154" rIns="92309" bIns="4615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machine-learning/concept-compute-targ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65773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8193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6379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61377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9303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20467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96143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8554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1210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30602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3500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3102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51049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9551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9491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77626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15545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92872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14613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2974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1099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7546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81775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22298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29356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57598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66854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69861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6113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54139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56042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9470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https://docs.microsoft.com/en-us/azure/machine-learning/concept-compute-target</a:t>
            </a:r>
            <a:endParaRPr lang="en-US" dirty="0"/>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D18B56EA-E28F-4F92-9F16-7A6F2501B303}" type="datetime8">
              <a:rPr lang="en-US">
                <a:solidFill>
                  <a:prstClr val="black"/>
                </a:solidFill>
                <a:latin typeface="Calibri" panose="020F0502020204030204"/>
              </a:rPr>
              <a:pPr defTabSz="931774">
                <a:defRPr/>
              </a:pPr>
              <a:t>10/24/2020 11:29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58491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2171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10/24/2020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38179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4" Type="http://schemas.openxmlformats.org/officeDocument/2006/relationships/image" Target="../media/image22.JP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4" Type="http://schemas.openxmlformats.org/officeDocument/2006/relationships/image" Target="../media/image22.JP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976723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3227362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43782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6349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79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4799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087176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997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1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248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138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7307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01923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6706726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Tree>
    <p:extLst>
      <p:ext uri="{BB962C8B-B14F-4D97-AF65-F5344CB8AC3E}">
        <p14:creationId xmlns:p14="http://schemas.microsoft.com/office/powerpoint/2010/main" val="712123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0649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4"/>
            <a:ext cx="6402388" cy="892840"/>
          </a:xfrm>
          <a:noFill/>
        </p:spPr>
        <p:txBody>
          <a:bodyPr lIns="146304" tIns="91440" rIns="146304" bIns="91440" anchor="t" anchorCtr="0"/>
          <a:lstStyle>
            <a:lvl1pPr>
              <a:defRPr sz="5398"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81"/>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14214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398"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51139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5"/>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8"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6334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233945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6958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2227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64345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9750857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1516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8163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719912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292548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44988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76949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5573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0780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65244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233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5436051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551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944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655833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931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596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88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94490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6271676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3814612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0094649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5176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5"/>
            <a:ext cx="6402388" cy="892840"/>
          </a:xfrm>
          <a:noFill/>
        </p:spPr>
        <p:txBody>
          <a:bodyPr lIns="146304" tIns="91440" rIns="146304" bIns="91440" anchor="t" anchorCtr="0"/>
          <a:lstStyle>
            <a:lvl1pPr>
              <a:defRPr sz="5397"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82"/>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9556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17428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6"/>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9471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2169773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5818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6322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176326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54494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84928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202481148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882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15392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6045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1600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6"/>
            <a:ext cx="10056812" cy="1181862"/>
          </a:xfrm>
          <a:noFill/>
        </p:spPr>
        <p:txBody>
          <a:bodyPr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7437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6"/>
            <a:ext cx="10056812" cy="1181862"/>
          </a:xfrm>
          <a:noFill/>
        </p:spPr>
        <p:txBody>
          <a:bodyPr tIns="91440" bIns="91440" anchor="t" anchorCtr="0">
            <a:spAutoFit/>
          </a:bodyPr>
          <a:lstStyle>
            <a:lvl1pPr>
              <a:defRPr lang="en-US" sz="7194"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0229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47688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102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8429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4805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6827643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536819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8089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65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916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803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1935"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11887199"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2310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4"/>
          </a:xfrm>
          <a:prstGeom prst="rect">
            <a:avLst/>
          </a:prstGeom>
        </p:spPr>
      </p:pic>
    </p:spTree>
    <p:extLst>
      <p:ext uri="{BB962C8B-B14F-4D97-AF65-F5344CB8AC3E}">
        <p14:creationId xmlns:p14="http://schemas.microsoft.com/office/powerpoint/2010/main" val="27516872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5" y="3145040"/>
            <a:ext cx="3291840" cy="705836"/>
          </a:xfrm>
          <a:prstGeom prst="rect">
            <a:avLst/>
          </a:prstGeom>
        </p:spPr>
      </p:pic>
    </p:spTree>
    <p:extLst>
      <p:ext uri="{BB962C8B-B14F-4D97-AF65-F5344CB8AC3E}">
        <p14:creationId xmlns:p14="http://schemas.microsoft.com/office/powerpoint/2010/main" val="4175997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8512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5"/>
            <a:ext cx="6402388" cy="892840"/>
          </a:xfrm>
          <a:noFill/>
        </p:spPr>
        <p:txBody>
          <a:bodyPr lIns="146304" tIns="91440" rIns="146304" bIns="91440" anchor="t" anchorCtr="0"/>
          <a:lstStyle>
            <a:lvl1pPr>
              <a:defRPr sz="5397"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82"/>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223866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726787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248911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6"/>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351002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3" y="6243237"/>
            <a:ext cx="1280160" cy="274492"/>
          </a:xfrm>
          <a:prstGeom prst="rect">
            <a:avLst/>
          </a:prstGeom>
        </p:spPr>
      </p:pic>
    </p:spTree>
    <p:extLst>
      <p:ext uri="{BB962C8B-B14F-4D97-AF65-F5344CB8AC3E}">
        <p14:creationId xmlns:p14="http://schemas.microsoft.com/office/powerpoint/2010/main" val="2868197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9249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209064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58501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3996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34068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42021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045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51392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498851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302976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6"/>
            <a:ext cx="10056812" cy="1181862"/>
          </a:xfrm>
          <a:noFill/>
        </p:spPr>
        <p:txBody>
          <a:bodyPr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2374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6"/>
            <a:ext cx="10056812" cy="1181862"/>
          </a:xfrm>
          <a:noFill/>
        </p:spPr>
        <p:txBody>
          <a:bodyPr tIns="91440" bIns="91440" anchor="t" anchorCtr="0">
            <a:spAutoFit/>
          </a:bodyPr>
          <a:lstStyle>
            <a:lvl1pPr>
              <a:defRPr lang="en-US" sz="7194"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658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480231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313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416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7233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195451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2335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29801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104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0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22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1935"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11887199"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74995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4"/>
          </a:xfrm>
          <a:prstGeom prst="rect">
            <a:avLst/>
          </a:prstGeom>
        </p:spPr>
      </p:pic>
    </p:spTree>
    <p:extLst>
      <p:ext uri="{BB962C8B-B14F-4D97-AF65-F5344CB8AC3E}">
        <p14:creationId xmlns:p14="http://schemas.microsoft.com/office/powerpoint/2010/main" val="191414967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5" y="3145040"/>
            <a:ext cx="3291840" cy="705836"/>
          </a:xfrm>
          <a:prstGeom prst="rect">
            <a:avLst/>
          </a:prstGeom>
        </p:spPr>
      </p:pic>
    </p:spTree>
    <p:extLst>
      <p:ext uri="{BB962C8B-B14F-4D97-AF65-F5344CB8AC3E}">
        <p14:creationId xmlns:p14="http://schemas.microsoft.com/office/powerpoint/2010/main" val="369458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899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0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 y="3069"/>
            <a:ext cx="12434370" cy="698838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ltGray">
          <a:xfrm>
            <a:off x="457200" y="477660"/>
            <a:ext cx="1552931" cy="33266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37" y="3040061"/>
            <a:ext cx="3657601" cy="3657601"/>
          </a:xfrm>
          <a:prstGeom prst="rect">
            <a:avLst/>
          </a:prstGeom>
        </p:spPr>
      </p:pic>
    </p:spTree>
    <p:extLst>
      <p:ext uri="{BB962C8B-B14F-4D97-AF65-F5344CB8AC3E}">
        <p14:creationId xmlns:p14="http://schemas.microsoft.com/office/powerpoint/2010/main" val="324237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609" y="6754"/>
            <a:ext cx="12428866" cy="6987771"/>
          </a:xfrm>
          <a:prstGeom prst="rect">
            <a:avLst/>
          </a:prstGeom>
        </p:spPr>
      </p:pic>
      <p:sp>
        <p:nvSpPr>
          <p:cNvPr id="2" name="Rectangle 1"/>
          <p:cNvSpPr/>
          <p:nvPr userDrawn="1"/>
        </p:nvSpPr>
        <p:spPr bwMode="auto">
          <a:xfrm>
            <a:off x="274638" y="3040063"/>
            <a:ext cx="73152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100000">
                    <a:srgbClr val="FFFFFF"/>
                  </a:gs>
                  <a:gs pos="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78"/>
            <a:ext cx="7315136" cy="1828800"/>
          </a:xfrm>
          <a:noFill/>
        </p:spPr>
        <p:txBody>
          <a:bodyPr lIns="146304" tIns="91440" rIns="146304" bIns="91440" anchor="t" anchorCtr="0"/>
          <a:lstStyle>
            <a:lvl1pPr>
              <a:defRPr sz="5400"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75363"/>
            <a:ext cx="7315136" cy="1261175"/>
          </a:xfrm>
        </p:spPr>
        <p:txBody>
          <a:bodyPr tIns="109728" bIns="109728">
            <a:noAutofit/>
          </a:bodyPr>
          <a:lstStyle>
            <a:lvl1pPr marL="0" indent="0">
              <a:spcBef>
                <a:spcPts val="0"/>
              </a:spcBef>
              <a:buNone/>
              <a:defRPr sz="3200">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3050" y="6146597"/>
            <a:ext cx="7316788" cy="548640"/>
          </a:xfrm>
        </p:spPr>
        <p:txBody>
          <a:bodyPr lIns="182880" tIns="146304" rIns="182880" bIns="146304"/>
          <a:lstStyle>
            <a:lvl1pPr marL="0" indent="0" algn="r">
              <a:buNone/>
              <a:defRPr sz="1800" baseline="0">
                <a:gradFill>
                  <a:gsLst>
                    <a:gs pos="1250">
                      <a:schemeClr val="bg1"/>
                    </a:gs>
                    <a:gs pos="100000">
                      <a:schemeClr val="bg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Insert Session Code Here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ltGray">
          <a:xfrm>
            <a:off x="457200" y="479425"/>
            <a:ext cx="1552931" cy="332660"/>
          </a:xfrm>
          <a:prstGeom prst="rect">
            <a:avLst/>
          </a:prstGeom>
        </p:spPr>
      </p:pic>
    </p:spTree>
    <p:extLst>
      <p:ext uri="{BB962C8B-B14F-4D97-AF65-F5344CB8AC3E}">
        <p14:creationId xmlns:p14="http://schemas.microsoft.com/office/powerpoint/2010/main" val="276851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795867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814331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8" y="-5946"/>
            <a:ext cx="12455878" cy="7000471"/>
          </a:xfrm>
          <a:prstGeom prst="rect">
            <a:avLst/>
          </a:prstGeom>
        </p:spPr>
      </p:pic>
      <p:sp>
        <p:nvSpPr>
          <p:cNvPr id="6" name="Rectangle 5"/>
          <p:cNvSpPr/>
          <p:nvPr userDrawn="1"/>
        </p:nvSpPr>
        <p:spPr bwMode="auto">
          <a:xfrm rot="16200000">
            <a:off x="-162033" y="157047"/>
            <a:ext cx="7000471" cy="6674473"/>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037" y="486066"/>
            <a:ext cx="1552931" cy="332660"/>
          </a:xfrm>
          <a:prstGeom prst="rect">
            <a:avLst/>
          </a:prstGeom>
        </p:spPr>
      </p:pic>
      <p:sp>
        <p:nvSpPr>
          <p:cNvPr id="2" name="Rectangle 1"/>
          <p:cNvSpPr/>
          <p:nvPr userDrawn="1"/>
        </p:nvSpPr>
        <p:spPr bwMode="auto">
          <a:xfrm>
            <a:off x="274638" y="3047928"/>
            <a:ext cx="7313322"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7943"/>
            <a:ext cx="7315136" cy="1828800"/>
          </a:xfrm>
          <a:noFill/>
        </p:spPr>
        <p:txBody>
          <a:bodyPr lIns="146304" tIns="91440" rIns="146304" bIns="91440" anchor="t" anchorCtr="0"/>
          <a:lstStyle>
            <a:lvl1pPr>
              <a:defRPr sz="5400" spc="-100"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90848"/>
            <a:ext cx="7316788" cy="1244909"/>
          </a:xfrm>
        </p:spPr>
        <p:txBody>
          <a:bodyPr tIns="109728" bIns="109728">
            <a:noAutofit/>
          </a:bodyPr>
          <a:lstStyle>
            <a:lvl1pPr marL="0" indent="0">
              <a:spcBef>
                <a:spcPts val="0"/>
              </a:spcBef>
              <a:buNone/>
              <a:defRPr sz="3200">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2760" y="6142242"/>
            <a:ext cx="7317078" cy="570661"/>
          </a:xfrm>
        </p:spPr>
        <p:txBody>
          <a:bodyPr vert="horz" wrap="square" lIns="182880" tIns="146304" rIns="182880" bIns="146304" rtlCol="0">
            <a:noAutofit/>
          </a:bodyPr>
          <a:lstStyle>
            <a:lvl1pPr marL="342900" indent="-342900" algn="r">
              <a:buNone/>
              <a:defRPr lang="en-US" sz="1800"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48613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6"/>
            <a:ext cx="12455878" cy="7000471"/>
          </a:xfrm>
          <a:prstGeom prst="rect">
            <a:avLst/>
          </a:prstGeom>
        </p:spPr>
      </p:pic>
      <p:sp>
        <p:nvSpPr>
          <p:cNvPr id="10" name="Rectangle 9"/>
          <p:cNvSpPr/>
          <p:nvPr userDrawn="1"/>
        </p:nvSpPr>
        <p:spPr bwMode="auto">
          <a:xfrm>
            <a:off x="274638" y="3033564"/>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400"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1" y="4870171"/>
            <a:ext cx="7315137" cy="1264245"/>
          </a:xfrm>
          <a:noFill/>
        </p:spPr>
        <p:txBody>
          <a:bodyPr lIns="146304" tIns="109728" rIns="146304" bIns="109728">
            <a:noAutofit/>
          </a:bodyPr>
          <a:lstStyle>
            <a:lvl1pPr marL="0" indent="0">
              <a:spcBef>
                <a:spcPts val="0"/>
              </a:spcBef>
              <a:buNone/>
              <a:defRPr sz="3200"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0"/>
            <a:ext cx="7307898" cy="548640"/>
          </a:xfrm>
        </p:spPr>
        <p:txBody>
          <a:bodyPr vert="horz" wrap="square" lIns="182880" tIns="146304" rIns="182880" bIns="146304" rtlCol="0">
            <a:noAutofit/>
          </a:bodyPr>
          <a:lstStyle>
            <a:lvl1pPr marL="342900" indent="-342900"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438973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69"/>
            <a:ext cx="12436475" cy="6988386"/>
          </a:xfrm>
          <a:prstGeom prst="rect">
            <a:avLst/>
          </a:prstGeom>
        </p:spPr>
      </p:pic>
      <p:sp>
        <p:nvSpPr>
          <p:cNvPr id="6" name="Rectangle 5"/>
          <p:cNvSpPr/>
          <p:nvPr userDrawn="1"/>
        </p:nvSpPr>
        <p:spPr bwMode="auto">
          <a:xfrm>
            <a:off x="4846638" y="1209973"/>
            <a:ext cx="7315200" cy="457329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7" y="1209973"/>
            <a:ext cx="7315201" cy="2760250"/>
          </a:xfrm>
          <a:noFill/>
        </p:spPr>
        <p:txBody>
          <a:bodyPr wrap="square"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358" y="3970223"/>
            <a:ext cx="7314479" cy="1813040"/>
          </a:xfrm>
          <a:noFill/>
        </p:spPr>
        <p:txBody>
          <a:bodyPr wrap="square"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875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9"/>
            <a:ext cx="12436475" cy="6988385"/>
          </a:xfrm>
          <a:prstGeom prst="rect">
            <a:avLst/>
          </a:prstGeom>
        </p:spPr>
      </p:pic>
      <p:sp>
        <p:nvSpPr>
          <p:cNvPr id="4" name="Rectangle 3"/>
          <p:cNvSpPr/>
          <p:nvPr userDrawn="1"/>
        </p:nvSpPr>
        <p:spPr bwMode="auto">
          <a:xfrm>
            <a:off x="4846638" y="1209973"/>
            <a:ext cx="7315200" cy="457329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7" y="1225739"/>
            <a:ext cx="7315201" cy="4573290"/>
          </a:xfrm>
          <a:noFill/>
        </p:spPr>
        <p:txBody>
          <a:bodyPr wrap="square" tIns="91440" bIns="91440" anchor="t" anchorCtr="0">
            <a:noAutofit/>
          </a:bodyPr>
          <a:lstStyle>
            <a:lvl1pPr>
              <a:defRPr lang="en-US" sz="7200" b="0" kern="1200" cap="none" spc="-100"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7709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347327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43488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84845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694261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22023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8920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143800066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1313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376189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2166916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48"/>
            <a:ext cx="11889564" cy="917575"/>
          </a:xfrm>
        </p:spPr>
        <p:txBody>
          <a:bodyPr/>
          <a:lstStyle>
            <a:lvl1pPr>
              <a:defRPr sz="7200">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7937201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6"/>
                    </a:gs>
                    <a:gs pos="0">
                      <a:schemeClr val="accent6"/>
                    </a:gs>
                  </a:gsLst>
                  <a:lin ang="5400000" scaled="0"/>
                </a:gradFill>
              </a:defRPr>
            </a:lvl1pPr>
          </a:lstStyle>
          <a:p>
            <a:r>
              <a:rPr lang="en-US" dirty="0"/>
              <a:t>Section title</a:t>
            </a:r>
          </a:p>
        </p:txBody>
      </p:sp>
    </p:spTree>
    <p:extLst>
      <p:ext uri="{BB962C8B-B14F-4D97-AF65-F5344CB8AC3E}">
        <p14:creationId xmlns:p14="http://schemas.microsoft.com/office/powerpoint/2010/main" val="2240826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8646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0291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8" y="2125661"/>
            <a:ext cx="8229600" cy="1828801"/>
          </a:xfrm>
          <a:noFill/>
        </p:spPr>
        <p:txBody>
          <a:bodyPr wrap="square" tIns="91440" bIns="91440" anchor="t" anchorCtr="0">
            <a:noAutofit/>
          </a:bodyPr>
          <a:lstStyle>
            <a:lvl1pPr>
              <a:defRPr sz="6000" spc="-100"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25602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8" y="2125661"/>
            <a:ext cx="8229600" cy="1828801"/>
          </a:xfrm>
          <a:noFill/>
        </p:spPr>
        <p:txBody>
          <a:bodyPr wrap="square" tIns="91440" bIns="91440" anchor="t" anchorCtr="0">
            <a:noAutofit/>
          </a:bodyPr>
          <a:lstStyle>
            <a:lvl1pPr>
              <a:defRPr sz="6000" spc="-100"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66991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1227029"/>
            <a:ext cx="10058401" cy="914401"/>
          </a:xfrm>
        </p:spPr>
        <p:txBody>
          <a:bodyPr/>
          <a:lstStyle>
            <a:lvl1pPr marL="284163" indent="-284163">
              <a:defRPr sz="600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200">
                <a:gradFill>
                  <a:gsLst>
                    <a:gs pos="1250">
                      <a:schemeClr val="accent2"/>
                    </a:gs>
                    <a:gs pos="100000">
                      <a:schemeClr val="accent2"/>
                    </a:gs>
                  </a:gsLst>
                  <a:lin ang="5400000" scaled="0"/>
                </a:gra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38070486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Title 17"/>
          <p:cNvSpPr>
            <a:spLocks noGrp="1"/>
          </p:cNvSpPr>
          <p:nvPr>
            <p:ph type="title"/>
          </p:nvPr>
        </p:nvSpPr>
        <p:spPr>
          <a:xfrm>
            <a:off x="485022" y="127105"/>
            <a:ext cx="11329629" cy="444613"/>
          </a:xfrm>
          <a:prstGeom prst="rect">
            <a:avLst/>
          </a:prstGeom>
        </p:spPr>
        <p:txBody>
          <a:bodyPr anchor="b"/>
          <a:lstStyle/>
          <a:p>
            <a:r>
              <a:rPr lang="en-US"/>
              <a:t>Click to edit Master title style</a:t>
            </a:r>
            <a:endParaRPr lang="en-US" dirty="0"/>
          </a:p>
        </p:txBody>
      </p:sp>
      <p:sp>
        <p:nvSpPr>
          <p:cNvPr id="5" name="TextBox 4"/>
          <p:cNvSpPr txBox="1"/>
          <p:nvPr userDrawn="1"/>
        </p:nvSpPr>
        <p:spPr>
          <a:xfrm>
            <a:off x="5868088" y="6718374"/>
            <a:ext cx="458822" cy="183918"/>
          </a:xfrm>
          <a:prstGeom prst="rect">
            <a:avLst/>
          </a:prstGeom>
          <a:noFill/>
        </p:spPr>
        <p:txBody>
          <a:bodyPr wrap="square" lIns="124306" tIns="62153" rIns="124306" bIns="62153" rtlCol="0" anchor="ctr">
            <a:noAutofit/>
          </a:bodyPr>
          <a:lstStyle/>
          <a:p>
            <a:pPr defTabSz="1242997"/>
            <a:fld id="{CD732B83-8E38-40BC-A652-305CA35BAE41}" type="slidenum">
              <a:rPr lang="en-US" sz="1122" i="1" smtClean="0">
                <a:solidFill>
                  <a:prstClr val="white"/>
                </a:solidFill>
              </a:rPr>
              <a:pPr defTabSz="1242997"/>
              <a:t>‹#›</a:t>
            </a:fld>
            <a:endParaRPr lang="en-US" sz="1122" i="1" dirty="0">
              <a:solidFill>
                <a:prstClr val="white"/>
              </a:solidFill>
            </a:endParaRPr>
          </a:p>
        </p:txBody>
      </p:sp>
    </p:spTree>
    <p:extLst>
      <p:ext uri="{BB962C8B-B14F-4D97-AF65-F5344CB8AC3E}">
        <p14:creationId xmlns:p14="http://schemas.microsoft.com/office/powerpoint/2010/main" val="266967555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3"/>
            <a:ext cx="10058401" cy="914401"/>
          </a:xfrm>
        </p:spPr>
        <p:txBody>
          <a:bodyPr/>
          <a:lstStyle>
            <a:lvl1pPr marL="173038" indent="-173038">
              <a:defRPr sz="600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200">
                <a:gradFill>
                  <a:gsLst>
                    <a:gs pos="1250">
                      <a:schemeClr val="bg1"/>
                    </a:gs>
                    <a:gs pos="100000">
                      <a:schemeClr val="bg1"/>
                    </a:gs>
                  </a:gsLst>
                  <a:lin ang="5400000" scaled="0"/>
                </a:gra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27777349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48"/>
            <a:ext cx="11889564" cy="917575"/>
          </a:xfrm>
        </p:spPr>
        <p:txBody>
          <a:bodyPr/>
          <a:lstStyle>
            <a:lvl1pPr>
              <a:defRPr sz="7200">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2459644"/>
            <a:ext cx="11887200" cy="932563"/>
          </a:xfrm>
        </p:spPr>
        <p:txBody>
          <a:bodyPr/>
          <a:lstStyle>
            <a:lvl1pPr marL="0" indent="0">
              <a:buNone/>
              <a:defRPr sz="5400"/>
            </a:lvl1pPr>
          </a:lstStyle>
          <a:p>
            <a:pPr lvl="0"/>
            <a:r>
              <a:rPr lang="en-US"/>
              <a:t>Click to edit Master text styles</a:t>
            </a:r>
          </a:p>
        </p:txBody>
      </p:sp>
    </p:spTree>
    <p:extLst>
      <p:ext uri="{BB962C8B-B14F-4D97-AF65-F5344CB8AC3E}">
        <p14:creationId xmlns:p14="http://schemas.microsoft.com/office/powerpoint/2010/main" val="71338334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837" y="-7938"/>
            <a:ext cx="6235225" cy="7008660"/>
          </a:xfrm>
          <a:prstGeom prst="rect">
            <a:avLst/>
          </a:prstGeom>
        </p:spPr>
      </p:pic>
      <p:sp>
        <p:nvSpPr>
          <p:cNvPr id="5" name="Picture Placeholder 4"/>
          <p:cNvSpPr>
            <a:spLocks noGrp="1"/>
          </p:cNvSpPr>
          <p:nvPr>
            <p:ph type="pic" sz="quarter" idx="10"/>
          </p:nvPr>
        </p:nvSpPr>
        <p:spPr>
          <a:xfrm>
            <a:off x="6192838" y="-1"/>
            <a:ext cx="6243637" cy="6994525"/>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46295585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253"/>
            <a:ext cx="6240668" cy="7014778"/>
          </a:xfrm>
          <a:prstGeom prst="rect">
            <a:avLst/>
          </a:prstGeom>
        </p:spPr>
      </p:pic>
      <p:sp>
        <p:nvSpPr>
          <p:cNvPr id="4" name="Picture Placeholder 3"/>
          <p:cNvSpPr>
            <a:spLocks noGrp="1"/>
          </p:cNvSpPr>
          <p:nvPr>
            <p:ph type="pic" sz="quarter" idx="10"/>
          </p:nvPr>
        </p:nvSpPr>
        <p:spPr>
          <a:xfrm>
            <a:off x="0" y="-20638"/>
            <a:ext cx="6240463" cy="738664"/>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24686648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1201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33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53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40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581169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708050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4103" y="5969773"/>
            <a:ext cx="1995238" cy="733936"/>
          </a:xfrm>
          <a:prstGeom prst="rect">
            <a:avLst/>
          </a:prstGeom>
        </p:spPr>
      </p:pic>
    </p:spTree>
    <p:extLst>
      <p:ext uri="{BB962C8B-B14F-4D97-AF65-F5344CB8AC3E}">
        <p14:creationId xmlns:p14="http://schemas.microsoft.com/office/powerpoint/2010/main" val="2836754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424447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84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 y="3069"/>
            <a:ext cx="12434370" cy="698838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ltGray">
          <a:xfrm>
            <a:off x="457200" y="477660"/>
            <a:ext cx="1552931" cy="33266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37" y="3040061"/>
            <a:ext cx="3657601" cy="3657601"/>
          </a:xfrm>
          <a:prstGeom prst="rect">
            <a:avLst/>
          </a:prstGeom>
        </p:spPr>
      </p:pic>
    </p:spTree>
    <p:extLst>
      <p:ext uri="{BB962C8B-B14F-4D97-AF65-F5344CB8AC3E}">
        <p14:creationId xmlns:p14="http://schemas.microsoft.com/office/powerpoint/2010/main" val="20950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609" y="6754"/>
            <a:ext cx="12428866" cy="6987771"/>
          </a:xfrm>
          <a:prstGeom prst="rect">
            <a:avLst/>
          </a:prstGeom>
        </p:spPr>
      </p:pic>
      <p:sp>
        <p:nvSpPr>
          <p:cNvPr id="2" name="Rectangle 1"/>
          <p:cNvSpPr/>
          <p:nvPr userDrawn="1"/>
        </p:nvSpPr>
        <p:spPr bwMode="auto">
          <a:xfrm>
            <a:off x="274638" y="3040063"/>
            <a:ext cx="73152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100000">
                    <a:srgbClr val="FFFFFF"/>
                  </a:gs>
                  <a:gs pos="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78"/>
            <a:ext cx="7315136" cy="1828800"/>
          </a:xfrm>
          <a:noFill/>
        </p:spPr>
        <p:txBody>
          <a:bodyPr lIns="146304" tIns="91440" rIns="146304" bIns="91440" anchor="t" anchorCtr="0"/>
          <a:lstStyle>
            <a:lvl1pPr>
              <a:defRPr sz="5400"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75363"/>
            <a:ext cx="7315136" cy="1261175"/>
          </a:xfrm>
        </p:spPr>
        <p:txBody>
          <a:bodyPr tIns="109728" bIns="109728">
            <a:noAutofit/>
          </a:bodyPr>
          <a:lstStyle>
            <a:lvl1pPr marL="0" indent="0">
              <a:spcBef>
                <a:spcPts val="0"/>
              </a:spcBef>
              <a:buNone/>
              <a:defRPr sz="3200">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3050" y="6146597"/>
            <a:ext cx="7316788" cy="548640"/>
          </a:xfrm>
        </p:spPr>
        <p:txBody>
          <a:bodyPr lIns="182880" tIns="146304" rIns="182880" bIns="146304"/>
          <a:lstStyle>
            <a:lvl1pPr marL="0" indent="0" algn="r">
              <a:buNone/>
              <a:defRPr sz="1800" baseline="0">
                <a:gradFill>
                  <a:gsLst>
                    <a:gs pos="1250">
                      <a:schemeClr val="bg1"/>
                    </a:gs>
                    <a:gs pos="100000">
                      <a:schemeClr val="bg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Insert Session Code Here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ltGray">
          <a:xfrm>
            <a:off x="457200" y="479425"/>
            <a:ext cx="1552931" cy="332660"/>
          </a:xfrm>
          <a:prstGeom prst="rect">
            <a:avLst/>
          </a:prstGeom>
        </p:spPr>
      </p:pic>
    </p:spTree>
    <p:extLst>
      <p:ext uri="{BB962C8B-B14F-4D97-AF65-F5344CB8AC3E}">
        <p14:creationId xmlns:p14="http://schemas.microsoft.com/office/powerpoint/2010/main" val="42690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8" y="-5946"/>
            <a:ext cx="12455878" cy="7000471"/>
          </a:xfrm>
          <a:prstGeom prst="rect">
            <a:avLst/>
          </a:prstGeom>
        </p:spPr>
      </p:pic>
      <p:sp>
        <p:nvSpPr>
          <p:cNvPr id="6" name="Rectangle 5"/>
          <p:cNvSpPr/>
          <p:nvPr userDrawn="1"/>
        </p:nvSpPr>
        <p:spPr bwMode="auto">
          <a:xfrm rot="16200000">
            <a:off x="-162033" y="157047"/>
            <a:ext cx="7000471" cy="6674473"/>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037" y="486066"/>
            <a:ext cx="1552931" cy="332660"/>
          </a:xfrm>
          <a:prstGeom prst="rect">
            <a:avLst/>
          </a:prstGeom>
        </p:spPr>
      </p:pic>
      <p:sp>
        <p:nvSpPr>
          <p:cNvPr id="2" name="Rectangle 1"/>
          <p:cNvSpPr/>
          <p:nvPr userDrawn="1"/>
        </p:nvSpPr>
        <p:spPr bwMode="auto">
          <a:xfrm>
            <a:off x="274638" y="3047928"/>
            <a:ext cx="7313322"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7943"/>
            <a:ext cx="7315136" cy="1828800"/>
          </a:xfrm>
          <a:noFill/>
        </p:spPr>
        <p:txBody>
          <a:bodyPr lIns="146304" tIns="91440" rIns="146304" bIns="91440" anchor="t" anchorCtr="0"/>
          <a:lstStyle>
            <a:lvl1pPr>
              <a:defRPr sz="5400" spc="-100"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90848"/>
            <a:ext cx="7316788" cy="1244909"/>
          </a:xfrm>
        </p:spPr>
        <p:txBody>
          <a:bodyPr tIns="109728" bIns="109728">
            <a:noAutofit/>
          </a:bodyPr>
          <a:lstStyle>
            <a:lvl1pPr marL="0" indent="0">
              <a:spcBef>
                <a:spcPts val="0"/>
              </a:spcBef>
              <a:buNone/>
              <a:defRPr sz="3200">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2760" y="6142242"/>
            <a:ext cx="7317078" cy="570661"/>
          </a:xfrm>
        </p:spPr>
        <p:txBody>
          <a:bodyPr vert="horz" wrap="square" lIns="182880" tIns="146304" rIns="182880" bIns="146304" rtlCol="0">
            <a:noAutofit/>
          </a:bodyPr>
          <a:lstStyle>
            <a:lvl1pPr marL="342900" indent="-342900" algn="r">
              <a:buNone/>
              <a:defRPr lang="en-US" sz="1800"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93732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6"/>
            <a:ext cx="12455878" cy="7000471"/>
          </a:xfrm>
          <a:prstGeom prst="rect">
            <a:avLst/>
          </a:prstGeom>
        </p:spPr>
      </p:pic>
      <p:sp>
        <p:nvSpPr>
          <p:cNvPr id="10" name="Rectangle 9"/>
          <p:cNvSpPr/>
          <p:nvPr userDrawn="1"/>
        </p:nvSpPr>
        <p:spPr bwMode="auto">
          <a:xfrm>
            <a:off x="274638" y="3033564"/>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400"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1" y="4870171"/>
            <a:ext cx="7315137" cy="1264245"/>
          </a:xfrm>
          <a:noFill/>
        </p:spPr>
        <p:txBody>
          <a:bodyPr lIns="146304" tIns="109728" rIns="146304" bIns="109728">
            <a:noAutofit/>
          </a:bodyPr>
          <a:lstStyle>
            <a:lvl1pPr marL="0" indent="0">
              <a:spcBef>
                <a:spcPts val="0"/>
              </a:spcBef>
              <a:buNone/>
              <a:defRPr sz="3200"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0"/>
            <a:ext cx="7307898" cy="548640"/>
          </a:xfrm>
        </p:spPr>
        <p:txBody>
          <a:bodyPr vert="horz" wrap="square" lIns="182880" tIns="146304" rIns="182880" bIns="146304" rtlCol="0">
            <a:noAutofit/>
          </a:bodyPr>
          <a:lstStyle>
            <a:lvl1pPr marL="342900" indent="-342900"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775694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69"/>
            <a:ext cx="12436475" cy="6988386"/>
          </a:xfrm>
          <a:prstGeom prst="rect">
            <a:avLst/>
          </a:prstGeom>
        </p:spPr>
      </p:pic>
      <p:sp>
        <p:nvSpPr>
          <p:cNvPr id="6" name="Rectangle 5"/>
          <p:cNvSpPr/>
          <p:nvPr userDrawn="1"/>
        </p:nvSpPr>
        <p:spPr bwMode="auto">
          <a:xfrm>
            <a:off x="4846638" y="1209973"/>
            <a:ext cx="7315200" cy="457329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7" y="1209973"/>
            <a:ext cx="7315201" cy="2760250"/>
          </a:xfrm>
          <a:noFill/>
        </p:spPr>
        <p:txBody>
          <a:bodyPr wrap="square"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358" y="3970223"/>
            <a:ext cx="7314479" cy="1813040"/>
          </a:xfrm>
          <a:noFill/>
        </p:spPr>
        <p:txBody>
          <a:bodyPr wrap="square"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9164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9"/>
            <a:ext cx="12436475" cy="6988385"/>
          </a:xfrm>
          <a:prstGeom prst="rect">
            <a:avLst/>
          </a:prstGeom>
        </p:spPr>
      </p:pic>
      <p:sp>
        <p:nvSpPr>
          <p:cNvPr id="4" name="Rectangle 3"/>
          <p:cNvSpPr/>
          <p:nvPr userDrawn="1"/>
        </p:nvSpPr>
        <p:spPr bwMode="auto">
          <a:xfrm>
            <a:off x="4846638" y="1209973"/>
            <a:ext cx="7315200" cy="457329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7" y="1225739"/>
            <a:ext cx="7315201" cy="4573290"/>
          </a:xfrm>
          <a:noFill/>
        </p:spPr>
        <p:txBody>
          <a:bodyPr wrap="square" tIns="91440" bIns="91440" anchor="t" anchorCtr="0">
            <a:noAutofit/>
          </a:bodyPr>
          <a:lstStyle>
            <a:lvl1pPr>
              <a:defRPr lang="en-US" sz="7200" b="0" kern="1200" cap="none" spc="-100"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2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94947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6695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83791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284195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5400158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26318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10687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43481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126641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615327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48"/>
            <a:ext cx="11889564" cy="917575"/>
          </a:xfrm>
        </p:spPr>
        <p:txBody>
          <a:bodyPr/>
          <a:lstStyle>
            <a:lvl1pPr>
              <a:defRPr sz="7200">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0178890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6"/>
                    </a:gs>
                    <a:gs pos="0">
                      <a:schemeClr val="accent6"/>
                    </a:gs>
                  </a:gsLst>
                  <a:lin ang="5400000" scaled="0"/>
                </a:gradFill>
              </a:defRPr>
            </a:lvl1pPr>
          </a:lstStyle>
          <a:p>
            <a:r>
              <a:rPr lang="en-US" dirty="0"/>
              <a:t>Section title</a:t>
            </a:r>
          </a:p>
        </p:txBody>
      </p:sp>
    </p:spTree>
    <p:extLst>
      <p:ext uri="{BB962C8B-B14F-4D97-AF65-F5344CB8AC3E}">
        <p14:creationId xmlns:p14="http://schemas.microsoft.com/office/powerpoint/2010/main" val="2896721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731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95472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2469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8" y="2125661"/>
            <a:ext cx="8229600" cy="1828801"/>
          </a:xfrm>
          <a:noFill/>
        </p:spPr>
        <p:txBody>
          <a:bodyPr wrap="square" tIns="91440" bIns="91440" anchor="t" anchorCtr="0">
            <a:noAutofit/>
          </a:bodyPr>
          <a:lstStyle>
            <a:lvl1pPr>
              <a:defRPr sz="6000" spc="-100"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780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8" y="2125661"/>
            <a:ext cx="8229600" cy="1828801"/>
          </a:xfrm>
          <a:noFill/>
        </p:spPr>
        <p:txBody>
          <a:bodyPr wrap="square" tIns="91440" bIns="91440" anchor="t" anchorCtr="0">
            <a:noAutofit/>
          </a:bodyPr>
          <a:lstStyle>
            <a:lvl1pPr>
              <a:defRPr sz="6000" spc="-100"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09540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1227029"/>
            <a:ext cx="10058401" cy="914401"/>
          </a:xfrm>
        </p:spPr>
        <p:txBody>
          <a:bodyPr/>
          <a:lstStyle>
            <a:lvl1pPr marL="284163" indent="-284163">
              <a:defRPr sz="600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200">
                <a:gradFill>
                  <a:gsLst>
                    <a:gs pos="1250">
                      <a:schemeClr val="accent2"/>
                    </a:gs>
                    <a:gs pos="100000">
                      <a:schemeClr val="accent2"/>
                    </a:gs>
                  </a:gsLst>
                  <a:lin ang="5400000" scaled="0"/>
                </a:gra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360051467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3"/>
            <a:ext cx="10058401" cy="914401"/>
          </a:xfrm>
        </p:spPr>
        <p:txBody>
          <a:bodyPr/>
          <a:lstStyle>
            <a:lvl1pPr marL="173038" indent="-173038">
              <a:defRPr sz="600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200">
                <a:gradFill>
                  <a:gsLst>
                    <a:gs pos="1250">
                      <a:schemeClr val="bg1"/>
                    </a:gs>
                    <a:gs pos="100000">
                      <a:schemeClr val="bg1"/>
                    </a:gs>
                  </a:gsLst>
                  <a:lin ang="5400000" scaled="0"/>
                </a:gra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28011327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48"/>
            <a:ext cx="11889564" cy="917575"/>
          </a:xfrm>
        </p:spPr>
        <p:txBody>
          <a:bodyPr/>
          <a:lstStyle>
            <a:lvl1pPr>
              <a:defRPr sz="7200">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38" y="2459644"/>
            <a:ext cx="11887200" cy="932563"/>
          </a:xfrm>
        </p:spPr>
        <p:txBody>
          <a:bodyPr/>
          <a:lstStyle>
            <a:lvl1pPr marL="0" indent="0">
              <a:buNone/>
              <a:defRPr sz="5400"/>
            </a:lvl1pPr>
          </a:lstStyle>
          <a:p>
            <a:pPr lvl="0"/>
            <a:r>
              <a:rPr lang="en-US"/>
              <a:t>Click to edit Master text styles</a:t>
            </a:r>
          </a:p>
        </p:txBody>
      </p:sp>
    </p:spTree>
    <p:extLst>
      <p:ext uri="{BB962C8B-B14F-4D97-AF65-F5344CB8AC3E}">
        <p14:creationId xmlns:p14="http://schemas.microsoft.com/office/powerpoint/2010/main" val="118799994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837" y="-7938"/>
            <a:ext cx="6235225" cy="7008660"/>
          </a:xfrm>
          <a:prstGeom prst="rect">
            <a:avLst/>
          </a:prstGeom>
        </p:spPr>
      </p:pic>
      <p:sp>
        <p:nvSpPr>
          <p:cNvPr id="5" name="Picture Placeholder 4"/>
          <p:cNvSpPr>
            <a:spLocks noGrp="1"/>
          </p:cNvSpPr>
          <p:nvPr>
            <p:ph type="pic" sz="quarter" idx="10"/>
          </p:nvPr>
        </p:nvSpPr>
        <p:spPr>
          <a:xfrm>
            <a:off x="6192838" y="-1"/>
            <a:ext cx="6243637" cy="6994525"/>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73142556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253"/>
            <a:ext cx="6240668" cy="7014778"/>
          </a:xfrm>
          <a:prstGeom prst="rect">
            <a:avLst/>
          </a:prstGeom>
        </p:spPr>
      </p:pic>
      <p:sp>
        <p:nvSpPr>
          <p:cNvPr id="4" name="Picture Placeholder 3"/>
          <p:cNvSpPr>
            <a:spLocks noGrp="1"/>
          </p:cNvSpPr>
          <p:nvPr>
            <p:ph type="pic" sz="quarter" idx="10"/>
          </p:nvPr>
        </p:nvSpPr>
        <p:spPr>
          <a:xfrm>
            <a:off x="0" y="-20638"/>
            <a:ext cx="6240463" cy="738664"/>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8635740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35016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6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98133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65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40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61057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7066614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22010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362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7778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036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5952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dirty="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89746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5494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4696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55765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87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75237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1900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1164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2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468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326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887137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036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924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94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3311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217297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4346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5"/>
            <a:ext cx="10463986" cy="1720381"/>
          </a:xfrm>
          <a:prstGeom prst="rect">
            <a:avLst/>
          </a:prstGeom>
        </p:spPr>
        <p:txBody>
          <a:bodyPr lIns="146304" tIns="91440" rIns="146304" bIns="91440"/>
          <a:lstStyle>
            <a:lvl1pPr algn="l">
              <a:defRPr sz="5998">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24580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5"/>
            <a:ext cx="10058400" cy="2483372"/>
          </a:xfrm>
          <a:prstGeom prst="rect">
            <a:avLst/>
          </a:prstGeom>
        </p:spPr>
        <p:txBody>
          <a:bodyPr/>
          <a:lstStyle>
            <a:lvl1pPr marL="0" indent="0">
              <a:buNone/>
              <a:defRPr sz="16594">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8143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127931"/>
            <a:ext cx="12436475" cy="738664"/>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74639" y="296869"/>
            <a:ext cx="10972802" cy="1130491"/>
          </a:xfrm>
          <a:prstGeom prst="rect">
            <a:avLst/>
          </a:prstGeom>
        </p:spPr>
        <p:txBody>
          <a:bodyPr lIns="146304" tIns="91440" rIns="146304" bIns="91440">
            <a:noAutofit/>
          </a:bodyPr>
          <a:lstStyle>
            <a:lvl1pPr marL="0" indent="0">
              <a:lnSpc>
                <a:spcPct val="90000"/>
              </a:lnSpc>
              <a:spcBef>
                <a:spcPts val="1197"/>
              </a:spcBef>
              <a:spcAft>
                <a:spcPts val="2402"/>
              </a:spcAft>
              <a:buFontTx/>
              <a:buNone/>
              <a:defRPr lang="en-US" sz="7001" b="0" i="0" kern="1200" spc="0" baseline="0" dirty="0" smtClean="0">
                <a:solidFill>
                  <a:schemeClr val="bg1"/>
                </a:solidFill>
                <a:latin typeface="+mj-lt"/>
                <a:ea typeface="+mn-ea"/>
                <a:cs typeface="+mn-cs"/>
              </a:defRPr>
            </a:lvl1pPr>
          </a:lstStyle>
          <a:p>
            <a:pPr marL="0" marR="0" lvl="0" indent="0" algn="l" defTabSz="932543" rtl="0" eaLnBrk="1" fontAlgn="auto" latinLnBrk="0" hangingPunct="1">
              <a:lnSpc>
                <a:spcPct val="90000"/>
              </a:lnSpc>
              <a:spcBef>
                <a:spcPts val="1197"/>
              </a:spcBef>
              <a:spcAft>
                <a:spcPts val="2402"/>
              </a:spcAft>
              <a:buClrTx/>
              <a:buSzPct val="90000"/>
              <a:buFontTx/>
              <a:buNone/>
              <a:tabLst/>
            </a:pPr>
            <a:r>
              <a:rPr lang="en-US" dirty="0"/>
              <a:t>Click to edit Master text</a:t>
            </a:r>
          </a:p>
        </p:txBody>
      </p:sp>
    </p:spTree>
    <p:extLst>
      <p:ext uri="{BB962C8B-B14F-4D97-AF65-F5344CB8AC3E}">
        <p14:creationId xmlns:p14="http://schemas.microsoft.com/office/powerpoint/2010/main" val="33248382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77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3722184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297212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9149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07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a:p>
        </p:txBody>
      </p:sp>
    </p:spTree>
    <p:extLst>
      <p:ext uri="{BB962C8B-B14F-4D97-AF65-F5344CB8AC3E}">
        <p14:creationId xmlns:p14="http://schemas.microsoft.com/office/powerpoint/2010/main" val="42299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564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a:t>Click to edit Master title style</a:t>
            </a:r>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370217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6587391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63175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rgbClr val="008272">
              <a:alpha val="90588"/>
            </a:srgb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a:solidFill>
                  <a:srgbClr val="FFFFFF"/>
                </a:solidFill>
              </a:rPr>
              <a:t>Microsoft Confidential</a:t>
            </a: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66775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99555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79510110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slide">
    <p:spTree>
      <p:nvGrpSpPr>
        <p:cNvPr id="1" name=""/>
        <p:cNvGrpSpPr/>
        <p:nvPr/>
      </p:nvGrpSpPr>
      <p:grpSpPr>
        <a:xfrm>
          <a:off x="0" y="0"/>
          <a:ext cx="0" cy="0"/>
          <a:chOff x="0" y="0"/>
          <a:chExt cx="0" cy="0"/>
        </a:xfrm>
      </p:grpSpPr>
      <p:pic>
        <p:nvPicPr>
          <p:cNvPr id="93" name="Picture 9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30385" y="852719"/>
            <a:ext cx="2926896" cy="2270713"/>
          </a:xfrm>
          <a:prstGeom prst="rect">
            <a:avLst/>
          </a:prstGeom>
        </p:spPr>
      </p:pic>
      <p:pic>
        <p:nvPicPr>
          <p:cNvPr id="94" name="Picture 9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098836" y="3157324"/>
            <a:ext cx="2963483" cy="2304604"/>
          </a:xfrm>
          <a:prstGeom prst="rect">
            <a:avLst/>
          </a:prstGeom>
        </p:spPr>
      </p:pic>
      <p:pic>
        <p:nvPicPr>
          <p:cNvPr id="95" name="Picture 9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157907" y="852719"/>
            <a:ext cx="2926896" cy="2270713"/>
          </a:xfrm>
          <a:prstGeom prst="rect">
            <a:avLst/>
          </a:prstGeom>
        </p:spPr>
      </p:pic>
      <p:sp>
        <p:nvSpPr>
          <p:cNvPr id="96" name="Rectangle 95"/>
          <p:cNvSpPr/>
          <p:nvPr userDrawn="1"/>
        </p:nvSpPr>
        <p:spPr bwMode="ltGray">
          <a:xfrm>
            <a:off x="185428" y="852718"/>
            <a:ext cx="2926778" cy="227168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userDrawn="1"/>
        </p:nvSpPr>
        <p:spPr bwMode="ltGray">
          <a:xfrm>
            <a:off x="3157906" y="3157324"/>
            <a:ext cx="2926746" cy="230460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userDrawn="1"/>
        </p:nvSpPr>
        <p:spPr bwMode="ltGray">
          <a:xfrm>
            <a:off x="6130383" y="3157324"/>
            <a:ext cx="2926746" cy="23046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userDrawn="1"/>
        </p:nvSpPr>
        <p:spPr bwMode="ltGray">
          <a:xfrm>
            <a:off x="9102861" y="852718"/>
            <a:ext cx="2963483" cy="227168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100" name="Chevron 99"/>
          <p:cNvSpPr/>
          <p:nvPr userDrawn="1"/>
        </p:nvSpPr>
        <p:spPr bwMode="ltGray">
          <a:xfrm>
            <a:off x="6139782" y="5695178"/>
            <a:ext cx="1787651" cy="734808"/>
          </a:xfrm>
          <a:prstGeom prst="chevron">
            <a:avLst/>
          </a:prstGeom>
          <a:solidFill>
            <a:srgbClr val="7FBA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FastStart</a:t>
            </a:r>
          </a:p>
        </p:txBody>
      </p:sp>
      <p:sp>
        <p:nvSpPr>
          <p:cNvPr id="101" name="Chevron 100"/>
          <p:cNvSpPr/>
          <p:nvPr userDrawn="1"/>
        </p:nvSpPr>
        <p:spPr bwMode="ltGray">
          <a:xfrm>
            <a:off x="1823467" y="5695178"/>
            <a:ext cx="1787651" cy="734808"/>
          </a:xfrm>
          <a:prstGeom prst="chevron">
            <a:avLst/>
          </a:prstGeom>
          <a:solidFill>
            <a:srgbClr val="4668C5"/>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PRISM</a:t>
            </a:r>
          </a:p>
        </p:txBody>
      </p:sp>
      <p:sp>
        <p:nvSpPr>
          <p:cNvPr id="102" name="Chevron 101"/>
          <p:cNvSpPr/>
          <p:nvPr userDrawn="1"/>
        </p:nvSpPr>
        <p:spPr bwMode="ltGray">
          <a:xfrm>
            <a:off x="3262240" y="5695178"/>
            <a:ext cx="1787651" cy="734808"/>
          </a:xfrm>
          <a:prstGeom prst="chevron">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 WWSMM</a:t>
            </a:r>
          </a:p>
        </p:txBody>
      </p:sp>
      <p:sp>
        <p:nvSpPr>
          <p:cNvPr id="103" name="Chevron 102"/>
          <p:cNvSpPr/>
          <p:nvPr userDrawn="1"/>
        </p:nvSpPr>
        <p:spPr bwMode="ltGray">
          <a:xfrm>
            <a:off x="4701011" y="5695178"/>
            <a:ext cx="1787651" cy="734808"/>
          </a:xfrm>
          <a:prstGeom prst="chevron">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MGX</a:t>
            </a:r>
          </a:p>
        </p:txBody>
      </p:sp>
      <p:sp>
        <p:nvSpPr>
          <p:cNvPr id="104" name="Chevron 103"/>
          <p:cNvSpPr/>
          <p:nvPr userDrawn="1"/>
        </p:nvSpPr>
        <p:spPr bwMode="ltGray">
          <a:xfrm>
            <a:off x="180934" y="5511475"/>
            <a:ext cx="1983094" cy="1102212"/>
          </a:xfrm>
          <a:prstGeom prst="chevron">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35619" algn="ctr" defTabSz="972029">
              <a:defRPr/>
            </a:pPr>
            <a:r>
              <a:rPr lang="en-US" sz="2336" dirty="0">
                <a:gradFill>
                  <a:gsLst>
                    <a:gs pos="9167">
                      <a:srgbClr val="FFFFFF"/>
                    </a:gs>
                    <a:gs pos="23000">
                      <a:srgbClr val="FFFFFF"/>
                    </a:gs>
                  </a:gsLst>
                  <a:lin ang="5400000" scaled="0"/>
                </a:gradFill>
                <a:ea typeface="Segoe UI" pitchFamily="34" charset="0"/>
                <a:cs typeface="Segoe UI" pitchFamily="34" charset="0"/>
              </a:rPr>
              <a:t> MYR</a:t>
            </a:r>
          </a:p>
        </p:txBody>
      </p:sp>
      <p:pic>
        <p:nvPicPr>
          <p:cNvPr id="105" name="Picture 10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241834" y="6294415"/>
            <a:ext cx="1621933" cy="319272"/>
          </a:xfrm>
          <a:prstGeom prst="rect">
            <a:avLst/>
          </a:prstGeom>
        </p:spPr>
      </p:pic>
      <p:pic>
        <p:nvPicPr>
          <p:cNvPr id="106" name="Picture 10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3502669" y="3728431"/>
            <a:ext cx="2237222" cy="1162386"/>
          </a:xfrm>
          <a:prstGeom prst="rect">
            <a:avLst/>
          </a:prstGeom>
          <a:noFill/>
          <a:ln>
            <a:noFill/>
          </a:ln>
        </p:spPr>
      </p:pic>
      <p:pic>
        <p:nvPicPr>
          <p:cNvPr id="107" name="Picture 106"/>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6666360" y="3722494"/>
            <a:ext cx="1854796" cy="1174258"/>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8" name="Group 107"/>
          <p:cNvGrpSpPr/>
          <p:nvPr userDrawn="1"/>
        </p:nvGrpSpPr>
        <p:grpSpPr>
          <a:xfrm>
            <a:off x="9632286" y="1339734"/>
            <a:ext cx="1904631" cy="1297649"/>
            <a:chOff x="12154179" y="2343567"/>
            <a:chExt cx="2380125" cy="1750556"/>
          </a:xfrm>
        </p:grpSpPr>
        <p:grpSp>
          <p:nvGrpSpPr>
            <p:cNvPr id="110" name="Group 109"/>
            <p:cNvGrpSpPr/>
            <p:nvPr userDrawn="1"/>
          </p:nvGrpSpPr>
          <p:grpSpPr>
            <a:xfrm>
              <a:off x="12472604" y="3359098"/>
              <a:ext cx="1852995" cy="735025"/>
              <a:chOff x="12532872" y="3359098"/>
              <a:chExt cx="1852995" cy="735025"/>
            </a:xfrm>
          </p:grpSpPr>
          <p:sp>
            <p:nvSpPr>
              <p:cNvPr id="114" name="Freeform 64"/>
              <p:cNvSpPr>
                <a:spLocks noEditPoints="1"/>
              </p:cNvSpPr>
              <p:nvPr userDrawn="1"/>
            </p:nvSpPr>
            <p:spPr bwMode="black">
              <a:xfrm>
                <a:off x="13172476" y="3359098"/>
                <a:ext cx="1213391" cy="735025"/>
              </a:xfrm>
              <a:custGeom>
                <a:avLst/>
                <a:gdLst>
                  <a:gd name="T0" fmla="*/ 94 w 426"/>
                  <a:gd name="T1" fmla="*/ 107 h 258"/>
                  <a:gd name="T2" fmla="*/ 219 w 426"/>
                  <a:gd name="T3" fmla="*/ 47 h 258"/>
                  <a:gd name="T4" fmla="*/ 154 w 426"/>
                  <a:gd name="T5" fmla="*/ 112 h 258"/>
                  <a:gd name="T6" fmla="*/ 94 w 426"/>
                  <a:gd name="T7" fmla="*/ 172 h 258"/>
                  <a:gd name="T8" fmla="*/ 154 w 426"/>
                  <a:gd name="T9" fmla="*/ 112 h 258"/>
                  <a:gd name="T10" fmla="*/ 160 w 426"/>
                  <a:gd name="T11" fmla="*/ 112 h 258"/>
                  <a:gd name="T12" fmla="*/ 220 w 426"/>
                  <a:gd name="T13" fmla="*/ 172 h 258"/>
                  <a:gd name="T14" fmla="*/ 286 w 426"/>
                  <a:gd name="T15" fmla="*/ 47 h 258"/>
                  <a:gd name="T16" fmla="*/ 227 w 426"/>
                  <a:gd name="T17" fmla="*/ 107 h 258"/>
                  <a:gd name="T18" fmla="*/ 286 w 426"/>
                  <a:gd name="T19" fmla="*/ 47 h 258"/>
                  <a:gd name="T20" fmla="*/ 227 w 426"/>
                  <a:gd name="T21" fmla="*/ 112 h 258"/>
                  <a:gd name="T22" fmla="*/ 286 w 426"/>
                  <a:gd name="T23" fmla="*/ 172 h 258"/>
                  <a:gd name="T24" fmla="*/ 353 w 426"/>
                  <a:gd name="T25" fmla="*/ 47 h 258"/>
                  <a:gd name="T26" fmla="*/ 293 w 426"/>
                  <a:gd name="T27" fmla="*/ 107 h 258"/>
                  <a:gd name="T28" fmla="*/ 353 w 426"/>
                  <a:gd name="T29" fmla="*/ 47 h 258"/>
                  <a:gd name="T30" fmla="*/ 293 w 426"/>
                  <a:gd name="T31" fmla="*/ 112 h 258"/>
                  <a:gd name="T32" fmla="*/ 353 w 426"/>
                  <a:gd name="T33" fmla="*/ 172 h 258"/>
                  <a:gd name="T34" fmla="*/ 426 w 426"/>
                  <a:gd name="T35" fmla="*/ 238 h 258"/>
                  <a:gd name="T36" fmla="*/ 22 w 426"/>
                  <a:gd name="T37" fmla="*/ 258 h 258"/>
                  <a:gd name="T38" fmla="*/ 36 w 426"/>
                  <a:gd name="T39" fmla="*/ 200 h 258"/>
                  <a:gd name="T40" fmla="*/ 54 w 426"/>
                  <a:gd name="T41" fmla="*/ 0 h 258"/>
                  <a:gd name="T42" fmla="*/ 391 w 426"/>
                  <a:gd name="T43" fmla="*/ 16 h 258"/>
                  <a:gd name="T44" fmla="*/ 426 w 426"/>
                  <a:gd name="T45" fmla="*/ 238 h 258"/>
                  <a:gd name="T46" fmla="*/ 241 w 426"/>
                  <a:gd name="T47" fmla="*/ 227 h 258"/>
                  <a:gd name="T48" fmla="*/ 183 w 426"/>
                  <a:gd name="T49" fmla="*/ 225 h 258"/>
                  <a:gd name="T50" fmla="*/ 170 w 426"/>
                  <a:gd name="T51" fmla="*/ 240 h 258"/>
                  <a:gd name="T52" fmla="*/ 243 w 426"/>
                  <a:gd name="T53" fmla="*/ 243 h 258"/>
                  <a:gd name="T54" fmla="*/ 378 w 426"/>
                  <a:gd name="T55" fmla="*/ 200 h 258"/>
                  <a:gd name="T56" fmla="*/ 359 w 426"/>
                  <a:gd name="T57" fmla="*/ 172 h 258"/>
                  <a:gd name="T58" fmla="*/ 378 w 426"/>
                  <a:gd name="T59" fmla="*/ 112 h 258"/>
                  <a:gd name="T60" fmla="*/ 359 w 426"/>
                  <a:gd name="T61" fmla="*/ 107 h 258"/>
                  <a:gd name="T62" fmla="*/ 378 w 426"/>
                  <a:gd name="T63" fmla="*/ 47 h 258"/>
                  <a:gd name="T64" fmla="*/ 369 w 426"/>
                  <a:gd name="T65" fmla="*/ 10 h 258"/>
                  <a:gd name="T66" fmla="*/ 50 w 426"/>
                  <a:gd name="T67" fmla="*/ 18 h 258"/>
                  <a:gd name="T68" fmla="*/ 378 w 426"/>
                  <a:gd name="T69" fmla="*/ 2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258">
                    <a:moveTo>
                      <a:pt x="219" y="107"/>
                    </a:moveTo>
                    <a:cubicBezTo>
                      <a:pt x="94" y="107"/>
                      <a:pt x="94" y="107"/>
                      <a:pt x="94" y="107"/>
                    </a:cubicBezTo>
                    <a:cubicBezTo>
                      <a:pt x="94" y="47"/>
                      <a:pt x="94" y="47"/>
                      <a:pt x="94" y="47"/>
                    </a:cubicBezTo>
                    <a:cubicBezTo>
                      <a:pt x="219" y="47"/>
                      <a:pt x="219" y="47"/>
                      <a:pt x="219" y="47"/>
                    </a:cubicBezTo>
                    <a:lnTo>
                      <a:pt x="219" y="107"/>
                    </a:lnTo>
                    <a:close/>
                    <a:moveTo>
                      <a:pt x="154" y="112"/>
                    </a:moveTo>
                    <a:cubicBezTo>
                      <a:pt x="94" y="112"/>
                      <a:pt x="94" y="112"/>
                      <a:pt x="94" y="112"/>
                    </a:cubicBezTo>
                    <a:cubicBezTo>
                      <a:pt x="94" y="172"/>
                      <a:pt x="94" y="172"/>
                      <a:pt x="94" y="172"/>
                    </a:cubicBezTo>
                    <a:cubicBezTo>
                      <a:pt x="154" y="172"/>
                      <a:pt x="154" y="172"/>
                      <a:pt x="154" y="172"/>
                    </a:cubicBezTo>
                    <a:lnTo>
                      <a:pt x="154" y="112"/>
                    </a:lnTo>
                    <a:close/>
                    <a:moveTo>
                      <a:pt x="220" y="112"/>
                    </a:moveTo>
                    <a:cubicBezTo>
                      <a:pt x="160" y="112"/>
                      <a:pt x="160" y="112"/>
                      <a:pt x="160" y="112"/>
                    </a:cubicBezTo>
                    <a:cubicBezTo>
                      <a:pt x="160" y="172"/>
                      <a:pt x="160" y="172"/>
                      <a:pt x="160" y="172"/>
                    </a:cubicBezTo>
                    <a:cubicBezTo>
                      <a:pt x="220" y="172"/>
                      <a:pt x="220" y="172"/>
                      <a:pt x="220" y="172"/>
                    </a:cubicBezTo>
                    <a:lnTo>
                      <a:pt x="220" y="112"/>
                    </a:lnTo>
                    <a:close/>
                    <a:moveTo>
                      <a:pt x="286" y="47"/>
                    </a:moveTo>
                    <a:cubicBezTo>
                      <a:pt x="227" y="47"/>
                      <a:pt x="227" y="47"/>
                      <a:pt x="227" y="47"/>
                    </a:cubicBezTo>
                    <a:cubicBezTo>
                      <a:pt x="227" y="107"/>
                      <a:pt x="227" y="107"/>
                      <a:pt x="227" y="107"/>
                    </a:cubicBezTo>
                    <a:cubicBezTo>
                      <a:pt x="286" y="107"/>
                      <a:pt x="286" y="107"/>
                      <a:pt x="286" y="107"/>
                    </a:cubicBezTo>
                    <a:lnTo>
                      <a:pt x="286" y="47"/>
                    </a:lnTo>
                    <a:close/>
                    <a:moveTo>
                      <a:pt x="286" y="112"/>
                    </a:moveTo>
                    <a:cubicBezTo>
                      <a:pt x="227" y="112"/>
                      <a:pt x="227" y="112"/>
                      <a:pt x="227" y="112"/>
                    </a:cubicBezTo>
                    <a:cubicBezTo>
                      <a:pt x="227" y="172"/>
                      <a:pt x="227" y="172"/>
                      <a:pt x="227" y="172"/>
                    </a:cubicBezTo>
                    <a:cubicBezTo>
                      <a:pt x="286" y="172"/>
                      <a:pt x="286" y="172"/>
                      <a:pt x="286" y="172"/>
                    </a:cubicBezTo>
                    <a:lnTo>
                      <a:pt x="286" y="112"/>
                    </a:lnTo>
                    <a:close/>
                    <a:moveTo>
                      <a:pt x="353" y="47"/>
                    </a:moveTo>
                    <a:cubicBezTo>
                      <a:pt x="293" y="47"/>
                      <a:pt x="293" y="47"/>
                      <a:pt x="293" y="47"/>
                    </a:cubicBezTo>
                    <a:cubicBezTo>
                      <a:pt x="293" y="107"/>
                      <a:pt x="293" y="107"/>
                      <a:pt x="293" y="107"/>
                    </a:cubicBezTo>
                    <a:cubicBezTo>
                      <a:pt x="353" y="107"/>
                      <a:pt x="353" y="107"/>
                      <a:pt x="353" y="107"/>
                    </a:cubicBezTo>
                    <a:lnTo>
                      <a:pt x="353" y="47"/>
                    </a:lnTo>
                    <a:close/>
                    <a:moveTo>
                      <a:pt x="353" y="112"/>
                    </a:moveTo>
                    <a:cubicBezTo>
                      <a:pt x="293" y="112"/>
                      <a:pt x="293" y="112"/>
                      <a:pt x="293" y="112"/>
                    </a:cubicBezTo>
                    <a:cubicBezTo>
                      <a:pt x="293" y="172"/>
                      <a:pt x="293" y="172"/>
                      <a:pt x="293" y="172"/>
                    </a:cubicBezTo>
                    <a:cubicBezTo>
                      <a:pt x="353" y="172"/>
                      <a:pt x="353" y="172"/>
                      <a:pt x="353" y="172"/>
                    </a:cubicBezTo>
                    <a:lnTo>
                      <a:pt x="353" y="112"/>
                    </a:lnTo>
                    <a:close/>
                    <a:moveTo>
                      <a:pt x="426" y="238"/>
                    </a:moveTo>
                    <a:cubicBezTo>
                      <a:pt x="426" y="249"/>
                      <a:pt x="416" y="258"/>
                      <a:pt x="404" y="258"/>
                    </a:cubicBezTo>
                    <a:cubicBezTo>
                      <a:pt x="404" y="258"/>
                      <a:pt x="404" y="258"/>
                      <a:pt x="22" y="258"/>
                    </a:cubicBezTo>
                    <a:cubicBezTo>
                      <a:pt x="10" y="258"/>
                      <a:pt x="0" y="249"/>
                      <a:pt x="0" y="238"/>
                    </a:cubicBezTo>
                    <a:cubicBezTo>
                      <a:pt x="0" y="238"/>
                      <a:pt x="0" y="238"/>
                      <a:pt x="36" y="200"/>
                    </a:cubicBezTo>
                    <a:cubicBezTo>
                      <a:pt x="36" y="200"/>
                      <a:pt x="36" y="200"/>
                      <a:pt x="36" y="16"/>
                    </a:cubicBezTo>
                    <a:cubicBezTo>
                      <a:pt x="36" y="7"/>
                      <a:pt x="44" y="0"/>
                      <a:pt x="54" y="0"/>
                    </a:cubicBezTo>
                    <a:cubicBezTo>
                      <a:pt x="54" y="0"/>
                      <a:pt x="54" y="0"/>
                      <a:pt x="372" y="0"/>
                    </a:cubicBezTo>
                    <a:cubicBezTo>
                      <a:pt x="382" y="0"/>
                      <a:pt x="391" y="7"/>
                      <a:pt x="391" y="16"/>
                    </a:cubicBezTo>
                    <a:cubicBezTo>
                      <a:pt x="391" y="16"/>
                      <a:pt x="391" y="16"/>
                      <a:pt x="391" y="200"/>
                    </a:cubicBezTo>
                    <a:lnTo>
                      <a:pt x="426" y="238"/>
                    </a:lnTo>
                    <a:close/>
                    <a:moveTo>
                      <a:pt x="249" y="240"/>
                    </a:moveTo>
                    <a:cubicBezTo>
                      <a:pt x="249" y="240"/>
                      <a:pt x="249" y="240"/>
                      <a:pt x="241" y="227"/>
                    </a:cubicBezTo>
                    <a:cubicBezTo>
                      <a:pt x="241" y="226"/>
                      <a:pt x="239" y="225"/>
                      <a:pt x="236" y="225"/>
                    </a:cubicBezTo>
                    <a:cubicBezTo>
                      <a:pt x="236" y="225"/>
                      <a:pt x="236" y="225"/>
                      <a:pt x="183" y="225"/>
                    </a:cubicBezTo>
                    <a:cubicBezTo>
                      <a:pt x="180" y="225"/>
                      <a:pt x="178" y="226"/>
                      <a:pt x="178" y="227"/>
                    </a:cubicBezTo>
                    <a:cubicBezTo>
                      <a:pt x="178" y="227"/>
                      <a:pt x="178" y="227"/>
                      <a:pt x="170" y="240"/>
                    </a:cubicBezTo>
                    <a:cubicBezTo>
                      <a:pt x="170" y="241"/>
                      <a:pt x="173" y="243"/>
                      <a:pt x="177" y="243"/>
                    </a:cubicBezTo>
                    <a:cubicBezTo>
                      <a:pt x="177" y="243"/>
                      <a:pt x="177" y="243"/>
                      <a:pt x="243" y="243"/>
                    </a:cubicBezTo>
                    <a:cubicBezTo>
                      <a:pt x="246" y="243"/>
                      <a:pt x="249" y="241"/>
                      <a:pt x="249" y="240"/>
                    </a:cubicBezTo>
                    <a:close/>
                    <a:moveTo>
                      <a:pt x="378" y="200"/>
                    </a:moveTo>
                    <a:cubicBezTo>
                      <a:pt x="378" y="172"/>
                      <a:pt x="378" y="172"/>
                      <a:pt x="378" y="172"/>
                    </a:cubicBezTo>
                    <a:cubicBezTo>
                      <a:pt x="359" y="172"/>
                      <a:pt x="359" y="172"/>
                      <a:pt x="359" y="172"/>
                    </a:cubicBezTo>
                    <a:cubicBezTo>
                      <a:pt x="359" y="112"/>
                      <a:pt x="359" y="112"/>
                      <a:pt x="359" y="112"/>
                    </a:cubicBezTo>
                    <a:cubicBezTo>
                      <a:pt x="378" y="112"/>
                      <a:pt x="378" y="112"/>
                      <a:pt x="378" y="112"/>
                    </a:cubicBezTo>
                    <a:cubicBezTo>
                      <a:pt x="378" y="107"/>
                      <a:pt x="378" y="107"/>
                      <a:pt x="378" y="107"/>
                    </a:cubicBezTo>
                    <a:cubicBezTo>
                      <a:pt x="359" y="107"/>
                      <a:pt x="359" y="107"/>
                      <a:pt x="359" y="107"/>
                    </a:cubicBezTo>
                    <a:cubicBezTo>
                      <a:pt x="359" y="47"/>
                      <a:pt x="359" y="47"/>
                      <a:pt x="359" y="47"/>
                    </a:cubicBezTo>
                    <a:cubicBezTo>
                      <a:pt x="378" y="47"/>
                      <a:pt x="378" y="47"/>
                      <a:pt x="378" y="47"/>
                    </a:cubicBezTo>
                    <a:cubicBezTo>
                      <a:pt x="378" y="18"/>
                      <a:pt x="378" y="18"/>
                      <a:pt x="378" y="18"/>
                    </a:cubicBezTo>
                    <a:cubicBezTo>
                      <a:pt x="378" y="14"/>
                      <a:pt x="374" y="10"/>
                      <a:pt x="369" y="10"/>
                    </a:cubicBezTo>
                    <a:cubicBezTo>
                      <a:pt x="369" y="10"/>
                      <a:pt x="369" y="10"/>
                      <a:pt x="59" y="10"/>
                    </a:cubicBezTo>
                    <a:cubicBezTo>
                      <a:pt x="54" y="10"/>
                      <a:pt x="50" y="14"/>
                      <a:pt x="50" y="18"/>
                    </a:cubicBezTo>
                    <a:cubicBezTo>
                      <a:pt x="50" y="18"/>
                      <a:pt x="50" y="18"/>
                      <a:pt x="50" y="200"/>
                    </a:cubicBezTo>
                    <a:cubicBezTo>
                      <a:pt x="50" y="200"/>
                      <a:pt x="50" y="200"/>
                      <a:pt x="378" y="200"/>
                    </a:cubicBezTo>
                    <a:close/>
                  </a:path>
                </a:pathLst>
              </a:custGeom>
              <a:solidFill>
                <a:srgbClr val="FFFFFF"/>
              </a:solidFill>
              <a:ln>
                <a:noFill/>
              </a:ln>
            </p:spPr>
            <p:txBody>
              <a:bodyPr vert="horz" wrap="square" lIns="144619" tIns="72309" rIns="144619" bIns="72309" numCol="1" anchor="t" anchorCtr="0" compatLnSpc="1">
                <a:prstTxWarp prst="textNoShape">
                  <a:avLst/>
                </a:prstTxWarp>
              </a:bodyPr>
              <a:lstStyle/>
              <a:p>
                <a:pPr defTabSz="864069"/>
                <a:endParaRPr lang="en-US" sz="3692" kern="0" dirty="0">
                  <a:solidFill>
                    <a:sysClr val="windowText" lastClr="000000"/>
                  </a:solidFill>
                </a:endParaRPr>
              </a:p>
            </p:txBody>
          </p:sp>
          <p:sp>
            <p:nvSpPr>
              <p:cNvPr id="115" name="Freeform 6"/>
              <p:cNvSpPr>
                <a:spLocks noEditPoints="1"/>
              </p:cNvSpPr>
              <p:nvPr userDrawn="1"/>
            </p:nvSpPr>
            <p:spPr bwMode="black">
              <a:xfrm>
                <a:off x="12532872" y="3424586"/>
                <a:ext cx="347360" cy="669537"/>
              </a:xfrm>
              <a:custGeom>
                <a:avLst/>
                <a:gdLst>
                  <a:gd name="T0" fmla="*/ 695 w 876"/>
                  <a:gd name="T1" fmla="*/ 1548 h 1688"/>
                  <a:gd name="T2" fmla="*/ 695 w 876"/>
                  <a:gd name="T3" fmla="*/ 1514 h 1688"/>
                  <a:gd name="T4" fmla="*/ 672 w 876"/>
                  <a:gd name="T5" fmla="*/ 848 h 1688"/>
                  <a:gd name="T6" fmla="*/ 138 w 876"/>
                  <a:gd name="T7" fmla="*/ 1107 h 1688"/>
                  <a:gd name="T8" fmla="*/ 672 w 876"/>
                  <a:gd name="T9" fmla="*/ 848 h 1688"/>
                  <a:gd name="T10" fmla="*/ 413 w 876"/>
                  <a:gd name="T11" fmla="*/ 295 h 1688"/>
                  <a:gd name="T12" fmla="*/ 672 w 876"/>
                  <a:gd name="T13" fmla="*/ 553 h 1688"/>
                  <a:gd name="T14" fmla="*/ 397 w 876"/>
                  <a:gd name="T15" fmla="*/ 571 h 1688"/>
                  <a:gd name="T16" fmla="*/ 138 w 876"/>
                  <a:gd name="T17" fmla="*/ 829 h 1688"/>
                  <a:gd name="T18" fmla="*/ 397 w 876"/>
                  <a:gd name="T19" fmla="*/ 571 h 1688"/>
                  <a:gd name="T20" fmla="*/ 163 w 876"/>
                  <a:gd name="T21" fmla="*/ 1530 h 1688"/>
                  <a:gd name="T22" fmla="*/ 173 w 876"/>
                  <a:gd name="T23" fmla="*/ 1510 h 1688"/>
                  <a:gd name="T24" fmla="*/ 173 w 876"/>
                  <a:gd name="T25" fmla="*/ 1560 h 1688"/>
                  <a:gd name="T26" fmla="*/ 163 w 876"/>
                  <a:gd name="T27" fmla="*/ 1538 h 1688"/>
                  <a:gd name="T28" fmla="*/ 199 w 876"/>
                  <a:gd name="T29" fmla="*/ 1530 h 1688"/>
                  <a:gd name="T30" fmla="*/ 695 w 876"/>
                  <a:gd name="T31" fmla="*/ 1508 h 1688"/>
                  <a:gd name="T32" fmla="*/ 679 w 876"/>
                  <a:gd name="T33" fmla="*/ 1546 h 1688"/>
                  <a:gd name="T34" fmla="*/ 674 w 876"/>
                  <a:gd name="T35" fmla="*/ 1562 h 1688"/>
                  <a:gd name="T36" fmla="*/ 695 w 876"/>
                  <a:gd name="T37" fmla="*/ 1554 h 1688"/>
                  <a:gd name="T38" fmla="*/ 876 w 876"/>
                  <a:gd name="T39" fmla="*/ 58 h 1688"/>
                  <a:gd name="T40" fmla="*/ 818 w 876"/>
                  <a:gd name="T41" fmla="*/ 1688 h 1688"/>
                  <a:gd name="T42" fmla="*/ 0 w 876"/>
                  <a:gd name="T43" fmla="*/ 1630 h 1688"/>
                  <a:gd name="T44" fmla="*/ 58 w 876"/>
                  <a:gd name="T45" fmla="*/ 0 h 1688"/>
                  <a:gd name="T46" fmla="*/ 876 w 876"/>
                  <a:gd name="T47" fmla="*/ 58 h 1688"/>
                  <a:gd name="T48" fmla="*/ 79 w 876"/>
                  <a:gd name="T49" fmla="*/ 139 h 1688"/>
                  <a:gd name="T50" fmla="*/ 138 w 876"/>
                  <a:gd name="T51" fmla="*/ 1330 h 1688"/>
                  <a:gd name="T52" fmla="*/ 397 w 876"/>
                  <a:gd name="T53" fmla="*/ 1123 h 1688"/>
                  <a:gd name="T54" fmla="*/ 413 w 876"/>
                  <a:gd name="T55" fmla="*/ 1330 h 1688"/>
                  <a:gd name="T56" fmla="*/ 672 w 876"/>
                  <a:gd name="T57" fmla="*/ 1123 h 1688"/>
                  <a:gd name="T58" fmla="*/ 791 w 876"/>
                  <a:gd name="T59" fmla="*/ 1330 h 1688"/>
                  <a:gd name="T60" fmla="*/ 397 w 876"/>
                  <a:gd name="T61" fmla="*/ 295 h 1688"/>
                  <a:gd name="T62" fmla="*/ 138 w 876"/>
                  <a:gd name="T63" fmla="*/ 553 h 1688"/>
                  <a:gd name="T64" fmla="*/ 397 w 876"/>
                  <a:gd name="T65" fmla="*/ 295 h 1688"/>
                  <a:gd name="T66" fmla="*/ 413 w 876"/>
                  <a:gd name="T67" fmla="*/ 571 h 1688"/>
                  <a:gd name="T68" fmla="*/ 672 w 876"/>
                  <a:gd name="T69" fmla="*/ 829 h 1688"/>
                  <a:gd name="T70" fmla="*/ 409 w 876"/>
                  <a:gd name="T71" fmla="*/ 1532 h 1688"/>
                  <a:gd name="T72" fmla="*/ 464 w 876"/>
                  <a:gd name="T73" fmla="*/ 1484 h 1688"/>
                  <a:gd name="T74" fmla="*/ 409 w 876"/>
                  <a:gd name="T75" fmla="*/ 1532 h 1688"/>
                  <a:gd name="T76" fmla="*/ 405 w 876"/>
                  <a:gd name="T77" fmla="*/ 1492 h 1688"/>
                  <a:gd name="T78" fmla="*/ 363 w 876"/>
                  <a:gd name="T79" fmla="*/ 1532 h 1688"/>
                  <a:gd name="T80" fmla="*/ 405 w 876"/>
                  <a:gd name="T81" fmla="*/ 1536 h 1688"/>
                  <a:gd name="T82" fmla="*/ 363 w 876"/>
                  <a:gd name="T83" fmla="*/ 1570 h 1688"/>
                  <a:gd name="T84" fmla="*/ 405 w 876"/>
                  <a:gd name="T85" fmla="*/ 1536 h 1688"/>
                  <a:gd name="T86" fmla="*/ 409 w 876"/>
                  <a:gd name="T87" fmla="*/ 1577 h 1688"/>
                  <a:gd name="T88" fmla="*/ 464 w 876"/>
                  <a:gd name="T89" fmla="*/ 1536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688">
                    <a:moveTo>
                      <a:pt x="711" y="1530"/>
                    </a:moveTo>
                    <a:cubicBezTo>
                      <a:pt x="711" y="1541"/>
                      <a:pt x="704" y="1548"/>
                      <a:pt x="695" y="1548"/>
                    </a:cubicBezTo>
                    <a:cubicBezTo>
                      <a:pt x="685" y="1548"/>
                      <a:pt x="678" y="1541"/>
                      <a:pt x="678" y="1530"/>
                    </a:cubicBezTo>
                    <a:cubicBezTo>
                      <a:pt x="678" y="1522"/>
                      <a:pt x="685" y="1514"/>
                      <a:pt x="695" y="1514"/>
                    </a:cubicBezTo>
                    <a:cubicBezTo>
                      <a:pt x="704" y="1514"/>
                      <a:pt x="711" y="1522"/>
                      <a:pt x="711" y="1530"/>
                    </a:cubicBezTo>
                    <a:close/>
                    <a:moveTo>
                      <a:pt x="672" y="848"/>
                    </a:moveTo>
                    <a:cubicBezTo>
                      <a:pt x="672" y="848"/>
                      <a:pt x="672" y="848"/>
                      <a:pt x="138" y="848"/>
                    </a:cubicBezTo>
                    <a:cubicBezTo>
                      <a:pt x="138" y="1107"/>
                      <a:pt x="138" y="1107"/>
                      <a:pt x="138" y="1107"/>
                    </a:cubicBezTo>
                    <a:cubicBezTo>
                      <a:pt x="138" y="1107"/>
                      <a:pt x="138" y="1107"/>
                      <a:pt x="672" y="1107"/>
                    </a:cubicBezTo>
                    <a:cubicBezTo>
                      <a:pt x="672" y="1107"/>
                      <a:pt x="672" y="1107"/>
                      <a:pt x="672" y="848"/>
                    </a:cubicBezTo>
                    <a:close/>
                    <a:moveTo>
                      <a:pt x="672" y="295"/>
                    </a:moveTo>
                    <a:cubicBezTo>
                      <a:pt x="413" y="295"/>
                      <a:pt x="413" y="295"/>
                      <a:pt x="413" y="295"/>
                    </a:cubicBezTo>
                    <a:cubicBezTo>
                      <a:pt x="413" y="295"/>
                      <a:pt x="413" y="295"/>
                      <a:pt x="413" y="553"/>
                    </a:cubicBezTo>
                    <a:cubicBezTo>
                      <a:pt x="413" y="553"/>
                      <a:pt x="413" y="553"/>
                      <a:pt x="672" y="553"/>
                    </a:cubicBezTo>
                    <a:cubicBezTo>
                      <a:pt x="672" y="553"/>
                      <a:pt x="672" y="553"/>
                      <a:pt x="672" y="295"/>
                    </a:cubicBezTo>
                    <a:close/>
                    <a:moveTo>
                      <a:pt x="397" y="571"/>
                    </a:moveTo>
                    <a:cubicBezTo>
                      <a:pt x="397" y="571"/>
                      <a:pt x="397" y="571"/>
                      <a:pt x="138" y="571"/>
                    </a:cubicBezTo>
                    <a:cubicBezTo>
                      <a:pt x="138" y="571"/>
                      <a:pt x="138" y="571"/>
                      <a:pt x="138" y="829"/>
                    </a:cubicBezTo>
                    <a:cubicBezTo>
                      <a:pt x="138" y="829"/>
                      <a:pt x="138" y="829"/>
                      <a:pt x="397" y="829"/>
                    </a:cubicBezTo>
                    <a:lnTo>
                      <a:pt x="397" y="571"/>
                    </a:lnTo>
                    <a:close/>
                    <a:moveTo>
                      <a:pt x="199" y="1530"/>
                    </a:moveTo>
                    <a:cubicBezTo>
                      <a:pt x="199" y="1530"/>
                      <a:pt x="199" y="1530"/>
                      <a:pt x="163" y="1530"/>
                    </a:cubicBezTo>
                    <a:cubicBezTo>
                      <a:pt x="163" y="1530"/>
                      <a:pt x="163" y="1530"/>
                      <a:pt x="183" y="1510"/>
                    </a:cubicBezTo>
                    <a:cubicBezTo>
                      <a:pt x="183" y="1510"/>
                      <a:pt x="183" y="1510"/>
                      <a:pt x="173" y="1510"/>
                    </a:cubicBezTo>
                    <a:cubicBezTo>
                      <a:pt x="173" y="1510"/>
                      <a:pt x="173" y="1510"/>
                      <a:pt x="150" y="1533"/>
                    </a:cubicBezTo>
                    <a:cubicBezTo>
                      <a:pt x="150" y="1533"/>
                      <a:pt x="150" y="1533"/>
                      <a:pt x="173" y="1560"/>
                    </a:cubicBezTo>
                    <a:cubicBezTo>
                      <a:pt x="173" y="1560"/>
                      <a:pt x="173" y="1560"/>
                      <a:pt x="183" y="1560"/>
                    </a:cubicBezTo>
                    <a:cubicBezTo>
                      <a:pt x="183" y="1560"/>
                      <a:pt x="183" y="1560"/>
                      <a:pt x="163" y="1538"/>
                    </a:cubicBezTo>
                    <a:cubicBezTo>
                      <a:pt x="199" y="1538"/>
                      <a:pt x="199" y="1538"/>
                      <a:pt x="199" y="1538"/>
                    </a:cubicBezTo>
                    <a:cubicBezTo>
                      <a:pt x="199" y="1538"/>
                      <a:pt x="199" y="1538"/>
                      <a:pt x="199" y="1530"/>
                    </a:cubicBezTo>
                    <a:close/>
                    <a:moveTo>
                      <a:pt x="717" y="1530"/>
                    </a:moveTo>
                    <a:cubicBezTo>
                      <a:pt x="717" y="1519"/>
                      <a:pt x="707" y="1508"/>
                      <a:pt x="695" y="1508"/>
                    </a:cubicBezTo>
                    <a:cubicBezTo>
                      <a:pt x="682" y="1508"/>
                      <a:pt x="672" y="1519"/>
                      <a:pt x="672" y="1530"/>
                    </a:cubicBezTo>
                    <a:cubicBezTo>
                      <a:pt x="672" y="1536"/>
                      <a:pt x="675" y="1542"/>
                      <a:pt x="679" y="1546"/>
                    </a:cubicBezTo>
                    <a:cubicBezTo>
                      <a:pt x="669" y="1560"/>
                      <a:pt x="669" y="1560"/>
                      <a:pt x="669" y="1560"/>
                    </a:cubicBezTo>
                    <a:cubicBezTo>
                      <a:pt x="674" y="1562"/>
                      <a:pt x="674" y="1562"/>
                      <a:pt x="674" y="1562"/>
                    </a:cubicBezTo>
                    <a:cubicBezTo>
                      <a:pt x="684" y="1549"/>
                      <a:pt x="684" y="1549"/>
                      <a:pt x="684" y="1549"/>
                    </a:cubicBezTo>
                    <a:cubicBezTo>
                      <a:pt x="687" y="1552"/>
                      <a:pt x="691" y="1554"/>
                      <a:pt x="695" y="1554"/>
                    </a:cubicBezTo>
                    <a:cubicBezTo>
                      <a:pt x="707" y="1554"/>
                      <a:pt x="717" y="1543"/>
                      <a:pt x="717" y="1530"/>
                    </a:cubicBezTo>
                    <a:close/>
                    <a:moveTo>
                      <a:pt x="876" y="58"/>
                    </a:moveTo>
                    <a:cubicBezTo>
                      <a:pt x="876" y="1630"/>
                      <a:pt x="876" y="1630"/>
                      <a:pt x="876" y="1630"/>
                    </a:cubicBezTo>
                    <a:cubicBezTo>
                      <a:pt x="876" y="1663"/>
                      <a:pt x="850" y="1688"/>
                      <a:pt x="818" y="1688"/>
                    </a:cubicBezTo>
                    <a:cubicBezTo>
                      <a:pt x="58" y="1688"/>
                      <a:pt x="58" y="1688"/>
                      <a:pt x="58" y="1688"/>
                    </a:cubicBezTo>
                    <a:cubicBezTo>
                      <a:pt x="26" y="1688"/>
                      <a:pt x="0" y="1663"/>
                      <a:pt x="0" y="1630"/>
                    </a:cubicBezTo>
                    <a:cubicBezTo>
                      <a:pt x="0" y="58"/>
                      <a:pt x="0" y="58"/>
                      <a:pt x="0" y="58"/>
                    </a:cubicBezTo>
                    <a:cubicBezTo>
                      <a:pt x="0" y="26"/>
                      <a:pt x="26" y="0"/>
                      <a:pt x="58" y="0"/>
                    </a:cubicBezTo>
                    <a:cubicBezTo>
                      <a:pt x="818" y="0"/>
                      <a:pt x="818" y="0"/>
                      <a:pt x="818" y="0"/>
                    </a:cubicBezTo>
                    <a:cubicBezTo>
                      <a:pt x="850" y="0"/>
                      <a:pt x="876" y="26"/>
                      <a:pt x="876" y="58"/>
                    </a:cubicBezTo>
                    <a:close/>
                    <a:moveTo>
                      <a:pt x="791" y="139"/>
                    </a:moveTo>
                    <a:cubicBezTo>
                      <a:pt x="79" y="139"/>
                      <a:pt x="79" y="139"/>
                      <a:pt x="79" y="139"/>
                    </a:cubicBezTo>
                    <a:cubicBezTo>
                      <a:pt x="79" y="1330"/>
                      <a:pt x="79" y="1330"/>
                      <a:pt x="79" y="1330"/>
                    </a:cubicBezTo>
                    <a:cubicBezTo>
                      <a:pt x="138" y="1330"/>
                      <a:pt x="138" y="1330"/>
                      <a:pt x="138" y="1330"/>
                    </a:cubicBezTo>
                    <a:cubicBezTo>
                      <a:pt x="138" y="1123"/>
                      <a:pt x="138" y="1123"/>
                      <a:pt x="138" y="1123"/>
                    </a:cubicBezTo>
                    <a:cubicBezTo>
                      <a:pt x="397" y="1123"/>
                      <a:pt x="397" y="1123"/>
                      <a:pt x="397" y="1123"/>
                    </a:cubicBezTo>
                    <a:cubicBezTo>
                      <a:pt x="397" y="1330"/>
                      <a:pt x="397" y="1330"/>
                      <a:pt x="397" y="1330"/>
                    </a:cubicBezTo>
                    <a:cubicBezTo>
                      <a:pt x="413" y="1330"/>
                      <a:pt x="413" y="1330"/>
                      <a:pt x="413" y="1330"/>
                    </a:cubicBezTo>
                    <a:cubicBezTo>
                      <a:pt x="413" y="1123"/>
                      <a:pt x="413" y="1123"/>
                      <a:pt x="413" y="1123"/>
                    </a:cubicBezTo>
                    <a:cubicBezTo>
                      <a:pt x="672" y="1123"/>
                      <a:pt x="672" y="1123"/>
                      <a:pt x="672" y="1123"/>
                    </a:cubicBezTo>
                    <a:cubicBezTo>
                      <a:pt x="672" y="1330"/>
                      <a:pt x="672" y="1330"/>
                      <a:pt x="672" y="1330"/>
                    </a:cubicBezTo>
                    <a:cubicBezTo>
                      <a:pt x="791" y="1330"/>
                      <a:pt x="791" y="1330"/>
                      <a:pt x="791" y="1330"/>
                    </a:cubicBezTo>
                    <a:lnTo>
                      <a:pt x="791" y="139"/>
                    </a:lnTo>
                    <a:close/>
                    <a:moveTo>
                      <a:pt x="397" y="295"/>
                    </a:moveTo>
                    <a:cubicBezTo>
                      <a:pt x="397" y="295"/>
                      <a:pt x="397" y="295"/>
                      <a:pt x="138" y="295"/>
                    </a:cubicBezTo>
                    <a:cubicBezTo>
                      <a:pt x="138" y="295"/>
                      <a:pt x="138" y="295"/>
                      <a:pt x="138" y="553"/>
                    </a:cubicBezTo>
                    <a:cubicBezTo>
                      <a:pt x="138" y="553"/>
                      <a:pt x="138" y="553"/>
                      <a:pt x="397" y="553"/>
                    </a:cubicBezTo>
                    <a:lnTo>
                      <a:pt x="397" y="295"/>
                    </a:lnTo>
                    <a:close/>
                    <a:moveTo>
                      <a:pt x="672" y="571"/>
                    </a:moveTo>
                    <a:cubicBezTo>
                      <a:pt x="672" y="571"/>
                      <a:pt x="672" y="571"/>
                      <a:pt x="413" y="571"/>
                    </a:cubicBezTo>
                    <a:cubicBezTo>
                      <a:pt x="413" y="829"/>
                      <a:pt x="413" y="829"/>
                      <a:pt x="413" y="829"/>
                    </a:cubicBezTo>
                    <a:cubicBezTo>
                      <a:pt x="413" y="829"/>
                      <a:pt x="413" y="829"/>
                      <a:pt x="672" y="829"/>
                    </a:cubicBezTo>
                    <a:cubicBezTo>
                      <a:pt x="672" y="829"/>
                      <a:pt x="672" y="829"/>
                      <a:pt x="672" y="571"/>
                    </a:cubicBezTo>
                    <a:close/>
                    <a:moveTo>
                      <a:pt x="409" y="1532"/>
                    </a:moveTo>
                    <a:cubicBezTo>
                      <a:pt x="464" y="1532"/>
                      <a:pt x="464" y="1532"/>
                      <a:pt x="464" y="1532"/>
                    </a:cubicBezTo>
                    <a:cubicBezTo>
                      <a:pt x="464" y="1484"/>
                      <a:pt x="464" y="1484"/>
                      <a:pt x="464" y="1484"/>
                    </a:cubicBezTo>
                    <a:cubicBezTo>
                      <a:pt x="409" y="1491"/>
                      <a:pt x="409" y="1491"/>
                      <a:pt x="409" y="1491"/>
                    </a:cubicBezTo>
                    <a:lnTo>
                      <a:pt x="409" y="1532"/>
                    </a:lnTo>
                    <a:close/>
                    <a:moveTo>
                      <a:pt x="405" y="1532"/>
                    </a:moveTo>
                    <a:cubicBezTo>
                      <a:pt x="405" y="1492"/>
                      <a:pt x="405" y="1492"/>
                      <a:pt x="405" y="1492"/>
                    </a:cubicBezTo>
                    <a:cubicBezTo>
                      <a:pt x="363" y="1498"/>
                      <a:pt x="363" y="1498"/>
                      <a:pt x="363" y="1498"/>
                    </a:cubicBezTo>
                    <a:cubicBezTo>
                      <a:pt x="363" y="1532"/>
                      <a:pt x="363" y="1532"/>
                      <a:pt x="363" y="1532"/>
                    </a:cubicBezTo>
                    <a:lnTo>
                      <a:pt x="405" y="1532"/>
                    </a:lnTo>
                    <a:close/>
                    <a:moveTo>
                      <a:pt x="405" y="1536"/>
                    </a:moveTo>
                    <a:cubicBezTo>
                      <a:pt x="363" y="1536"/>
                      <a:pt x="363" y="1536"/>
                      <a:pt x="363" y="1536"/>
                    </a:cubicBezTo>
                    <a:cubicBezTo>
                      <a:pt x="363" y="1570"/>
                      <a:pt x="363" y="1570"/>
                      <a:pt x="363" y="1570"/>
                    </a:cubicBezTo>
                    <a:cubicBezTo>
                      <a:pt x="405" y="1576"/>
                      <a:pt x="405" y="1576"/>
                      <a:pt x="405" y="1576"/>
                    </a:cubicBezTo>
                    <a:lnTo>
                      <a:pt x="405" y="1536"/>
                    </a:lnTo>
                    <a:close/>
                    <a:moveTo>
                      <a:pt x="409" y="1536"/>
                    </a:moveTo>
                    <a:cubicBezTo>
                      <a:pt x="409" y="1577"/>
                      <a:pt x="409" y="1577"/>
                      <a:pt x="409" y="1577"/>
                    </a:cubicBezTo>
                    <a:cubicBezTo>
                      <a:pt x="464" y="1585"/>
                      <a:pt x="464" y="1585"/>
                      <a:pt x="464" y="1585"/>
                    </a:cubicBezTo>
                    <a:cubicBezTo>
                      <a:pt x="464" y="1536"/>
                      <a:pt x="464" y="1536"/>
                      <a:pt x="464" y="1536"/>
                    </a:cubicBezTo>
                    <a:lnTo>
                      <a:pt x="409" y="1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grpSp>
        <p:grpSp>
          <p:nvGrpSpPr>
            <p:cNvPr id="111" name="Group 110"/>
            <p:cNvGrpSpPr/>
            <p:nvPr userDrawn="1"/>
          </p:nvGrpSpPr>
          <p:grpSpPr>
            <a:xfrm>
              <a:off x="12154179" y="2343567"/>
              <a:ext cx="2380125" cy="825977"/>
              <a:chOff x="12101586" y="2459679"/>
              <a:chExt cx="2380125" cy="825977"/>
            </a:xfrm>
          </p:grpSpPr>
          <p:sp>
            <p:nvSpPr>
              <p:cNvPr id="112" name="Freeform 19"/>
              <p:cNvSpPr>
                <a:spLocks noEditPoints="1"/>
              </p:cNvSpPr>
              <p:nvPr userDrawn="1"/>
            </p:nvSpPr>
            <p:spPr bwMode="black">
              <a:xfrm>
                <a:off x="13172477" y="2459679"/>
                <a:ext cx="1309234" cy="825977"/>
              </a:xfrm>
              <a:custGeom>
                <a:avLst/>
                <a:gdLst>
                  <a:gd name="T0" fmla="*/ 1091 w 2410"/>
                  <a:gd name="T1" fmla="*/ 316 h 1520"/>
                  <a:gd name="T2" fmla="*/ 359 w 2410"/>
                  <a:gd name="T3" fmla="*/ 1048 h 1520"/>
                  <a:gd name="T4" fmla="*/ 1135 w 2410"/>
                  <a:gd name="T5" fmla="*/ 1048 h 1520"/>
                  <a:gd name="T6" fmla="*/ 1863 w 2410"/>
                  <a:gd name="T7" fmla="*/ 316 h 1520"/>
                  <a:gd name="T8" fmla="*/ 1135 w 2410"/>
                  <a:gd name="T9" fmla="*/ 1048 h 1520"/>
                  <a:gd name="T10" fmla="*/ 2410 w 2410"/>
                  <a:gd name="T11" fmla="*/ 1366 h 1520"/>
                  <a:gd name="T12" fmla="*/ 1251 w 2410"/>
                  <a:gd name="T13" fmla="*/ 1390 h 1520"/>
                  <a:gd name="T14" fmla="*/ 1251 w 2410"/>
                  <a:gd name="T15" fmla="*/ 1430 h 1520"/>
                  <a:gd name="T16" fmla="*/ 1761 w 2410"/>
                  <a:gd name="T17" fmla="*/ 1454 h 1520"/>
                  <a:gd name="T18" fmla="*/ 1777 w 2410"/>
                  <a:gd name="T19" fmla="*/ 1520 h 1520"/>
                  <a:gd name="T20" fmla="*/ 574 w 2410"/>
                  <a:gd name="T21" fmla="*/ 1496 h 1520"/>
                  <a:gd name="T22" fmla="*/ 640 w 2410"/>
                  <a:gd name="T23" fmla="*/ 1430 h 1520"/>
                  <a:gd name="T24" fmla="*/ 1123 w 2410"/>
                  <a:gd name="T25" fmla="*/ 1392 h 1520"/>
                  <a:gd name="T26" fmla="*/ 343 w 2410"/>
                  <a:gd name="T27" fmla="*/ 1390 h 1520"/>
                  <a:gd name="T28" fmla="*/ 27 w 2410"/>
                  <a:gd name="T29" fmla="*/ 1388 h 1520"/>
                  <a:gd name="T30" fmla="*/ 0 w 2410"/>
                  <a:gd name="T31" fmla="*/ 814 h 1520"/>
                  <a:gd name="T32" fmla="*/ 0 w 2410"/>
                  <a:gd name="T33" fmla="*/ 24 h 1520"/>
                  <a:gd name="T34" fmla="*/ 2384 w 2410"/>
                  <a:gd name="T35" fmla="*/ 0 h 1520"/>
                  <a:gd name="T36" fmla="*/ 1961 w 2410"/>
                  <a:gd name="T37" fmla="*/ 1347 h 1520"/>
                  <a:gd name="T38" fmla="*/ 1926 w 2410"/>
                  <a:gd name="T39" fmla="*/ 1340 h 1520"/>
                  <a:gd name="T40" fmla="*/ 1926 w 2410"/>
                  <a:gd name="T41" fmla="*/ 1352 h 1520"/>
                  <a:gd name="T42" fmla="*/ 1961 w 2410"/>
                  <a:gd name="T43" fmla="*/ 1347 h 1520"/>
                  <a:gd name="T44" fmla="*/ 2013 w 2410"/>
                  <a:gd name="T45" fmla="*/ 1340 h 1520"/>
                  <a:gd name="T46" fmla="*/ 1978 w 2410"/>
                  <a:gd name="T47" fmla="*/ 1347 h 1520"/>
                  <a:gd name="T48" fmla="*/ 2013 w 2410"/>
                  <a:gd name="T49" fmla="*/ 1352 h 1520"/>
                  <a:gd name="T50" fmla="*/ 2079 w 2410"/>
                  <a:gd name="T51" fmla="*/ 1347 h 1520"/>
                  <a:gd name="T52" fmla="*/ 2042 w 2410"/>
                  <a:gd name="T53" fmla="*/ 1340 h 1520"/>
                  <a:gd name="T54" fmla="*/ 2042 w 2410"/>
                  <a:gd name="T55" fmla="*/ 1352 h 1520"/>
                  <a:gd name="T56" fmla="*/ 2079 w 2410"/>
                  <a:gd name="T57" fmla="*/ 1347 h 1520"/>
                  <a:gd name="T58" fmla="*/ 2131 w 2410"/>
                  <a:gd name="T59" fmla="*/ 1340 h 1520"/>
                  <a:gd name="T60" fmla="*/ 2095 w 2410"/>
                  <a:gd name="T61" fmla="*/ 1347 h 1520"/>
                  <a:gd name="T62" fmla="*/ 2131 w 2410"/>
                  <a:gd name="T63" fmla="*/ 1352 h 1520"/>
                  <a:gd name="T64" fmla="*/ 2195 w 2410"/>
                  <a:gd name="T65" fmla="*/ 1347 h 1520"/>
                  <a:gd name="T66" fmla="*/ 2159 w 2410"/>
                  <a:gd name="T67" fmla="*/ 1340 h 1520"/>
                  <a:gd name="T68" fmla="*/ 2159 w 2410"/>
                  <a:gd name="T69" fmla="*/ 1352 h 1520"/>
                  <a:gd name="T70" fmla="*/ 2195 w 2410"/>
                  <a:gd name="T71" fmla="*/ 1347 h 1520"/>
                  <a:gd name="T72" fmla="*/ 2247 w 2410"/>
                  <a:gd name="T73" fmla="*/ 1340 h 1520"/>
                  <a:gd name="T74" fmla="*/ 2211 w 2410"/>
                  <a:gd name="T75" fmla="*/ 1347 h 1520"/>
                  <a:gd name="T76" fmla="*/ 2247 w 2410"/>
                  <a:gd name="T77" fmla="*/ 1352 h 1520"/>
                  <a:gd name="T78" fmla="*/ 2299 w 2410"/>
                  <a:gd name="T79" fmla="*/ 1347 h 1520"/>
                  <a:gd name="T80" fmla="*/ 2268 w 2410"/>
                  <a:gd name="T81" fmla="*/ 1347 h 1520"/>
                  <a:gd name="T82" fmla="*/ 2299 w 2410"/>
                  <a:gd name="T83" fmla="*/ 1347 h 1520"/>
                  <a:gd name="T84" fmla="*/ 2301 w 2410"/>
                  <a:gd name="T85" fmla="*/ 83 h 1520"/>
                  <a:gd name="T86" fmla="*/ 85 w 2410"/>
                  <a:gd name="T87" fmla="*/ 109 h 1520"/>
                  <a:gd name="T88" fmla="*/ 85 w 2410"/>
                  <a:gd name="T89" fmla="*/ 814 h 1520"/>
                  <a:gd name="T90" fmla="*/ 111 w 2410"/>
                  <a:gd name="T91" fmla="*/ 1305 h 1520"/>
                  <a:gd name="T92" fmla="*/ 2301 w 2410"/>
                  <a:gd name="T93" fmla="*/ 1305 h 1520"/>
                  <a:gd name="T94" fmla="*/ 2325 w 2410"/>
                  <a:gd name="T95" fmla="*/ 1048 h 1520"/>
                  <a:gd name="T96" fmla="*/ 1907 w 2410"/>
                  <a:gd name="T97" fmla="*/ 316 h 1520"/>
                  <a:gd name="T98" fmla="*/ 2325 w 2410"/>
                  <a:gd name="T99" fmla="*/ 109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0" h="1520">
                    <a:moveTo>
                      <a:pt x="359" y="316"/>
                    </a:moveTo>
                    <a:cubicBezTo>
                      <a:pt x="1091" y="316"/>
                      <a:pt x="1091" y="316"/>
                      <a:pt x="1091" y="316"/>
                    </a:cubicBezTo>
                    <a:cubicBezTo>
                      <a:pt x="1091" y="1048"/>
                      <a:pt x="1091" y="1048"/>
                      <a:pt x="1091" y="1048"/>
                    </a:cubicBezTo>
                    <a:cubicBezTo>
                      <a:pt x="359" y="1048"/>
                      <a:pt x="359" y="1048"/>
                      <a:pt x="359" y="1048"/>
                    </a:cubicBezTo>
                    <a:lnTo>
                      <a:pt x="359" y="316"/>
                    </a:lnTo>
                    <a:close/>
                    <a:moveTo>
                      <a:pt x="1135" y="1048"/>
                    </a:moveTo>
                    <a:cubicBezTo>
                      <a:pt x="1863" y="1048"/>
                      <a:pt x="1863" y="1048"/>
                      <a:pt x="1863" y="1048"/>
                    </a:cubicBezTo>
                    <a:cubicBezTo>
                      <a:pt x="1863" y="316"/>
                      <a:pt x="1863" y="316"/>
                      <a:pt x="1863" y="316"/>
                    </a:cubicBezTo>
                    <a:cubicBezTo>
                      <a:pt x="1135" y="316"/>
                      <a:pt x="1135" y="316"/>
                      <a:pt x="1135" y="316"/>
                    </a:cubicBezTo>
                    <a:lnTo>
                      <a:pt x="1135" y="1048"/>
                    </a:lnTo>
                    <a:close/>
                    <a:moveTo>
                      <a:pt x="2410" y="24"/>
                    </a:moveTo>
                    <a:cubicBezTo>
                      <a:pt x="2410" y="24"/>
                      <a:pt x="2410" y="24"/>
                      <a:pt x="2410" y="1366"/>
                    </a:cubicBezTo>
                    <a:cubicBezTo>
                      <a:pt x="2410" y="1380"/>
                      <a:pt x="2400" y="1390"/>
                      <a:pt x="2384" y="1390"/>
                    </a:cubicBezTo>
                    <a:cubicBezTo>
                      <a:pt x="2384" y="1390"/>
                      <a:pt x="2384" y="1390"/>
                      <a:pt x="1251" y="1390"/>
                    </a:cubicBezTo>
                    <a:cubicBezTo>
                      <a:pt x="1251" y="1390"/>
                      <a:pt x="1251" y="1390"/>
                      <a:pt x="1251" y="1392"/>
                    </a:cubicBezTo>
                    <a:cubicBezTo>
                      <a:pt x="1251" y="1392"/>
                      <a:pt x="1251" y="1392"/>
                      <a:pt x="1251" y="1430"/>
                    </a:cubicBezTo>
                    <a:cubicBezTo>
                      <a:pt x="1251" y="1430"/>
                      <a:pt x="1251" y="1430"/>
                      <a:pt x="1735" y="1430"/>
                    </a:cubicBezTo>
                    <a:cubicBezTo>
                      <a:pt x="1751" y="1430"/>
                      <a:pt x="1761" y="1440"/>
                      <a:pt x="1761" y="1454"/>
                    </a:cubicBezTo>
                    <a:cubicBezTo>
                      <a:pt x="1761" y="1454"/>
                      <a:pt x="1761" y="1454"/>
                      <a:pt x="1803" y="1496"/>
                    </a:cubicBezTo>
                    <a:cubicBezTo>
                      <a:pt x="1803" y="1510"/>
                      <a:pt x="1793" y="1520"/>
                      <a:pt x="1777" y="1520"/>
                    </a:cubicBezTo>
                    <a:cubicBezTo>
                      <a:pt x="1777" y="1520"/>
                      <a:pt x="1777" y="1520"/>
                      <a:pt x="598" y="1520"/>
                    </a:cubicBezTo>
                    <a:cubicBezTo>
                      <a:pt x="584" y="1520"/>
                      <a:pt x="574" y="1510"/>
                      <a:pt x="574" y="1496"/>
                    </a:cubicBezTo>
                    <a:cubicBezTo>
                      <a:pt x="574" y="1496"/>
                      <a:pt x="574" y="1496"/>
                      <a:pt x="616" y="1454"/>
                    </a:cubicBezTo>
                    <a:cubicBezTo>
                      <a:pt x="616" y="1440"/>
                      <a:pt x="628" y="1430"/>
                      <a:pt x="640" y="1430"/>
                    </a:cubicBezTo>
                    <a:cubicBezTo>
                      <a:pt x="640" y="1430"/>
                      <a:pt x="640" y="1430"/>
                      <a:pt x="1123" y="1430"/>
                    </a:cubicBezTo>
                    <a:cubicBezTo>
                      <a:pt x="1123" y="1430"/>
                      <a:pt x="1123" y="1430"/>
                      <a:pt x="1123" y="1392"/>
                    </a:cubicBezTo>
                    <a:cubicBezTo>
                      <a:pt x="1123" y="1390"/>
                      <a:pt x="1123" y="1390"/>
                      <a:pt x="1123" y="1390"/>
                    </a:cubicBezTo>
                    <a:cubicBezTo>
                      <a:pt x="1123" y="1390"/>
                      <a:pt x="1123" y="1390"/>
                      <a:pt x="343" y="1390"/>
                    </a:cubicBezTo>
                    <a:cubicBezTo>
                      <a:pt x="343" y="1388"/>
                      <a:pt x="343" y="1388"/>
                      <a:pt x="343" y="1388"/>
                    </a:cubicBezTo>
                    <a:cubicBezTo>
                      <a:pt x="27" y="1388"/>
                      <a:pt x="27" y="1388"/>
                      <a:pt x="27" y="1388"/>
                    </a:cubicBezTo>
                    <a:cubicBezTo>
                      <a:pt x="12" y="1388"/>
                      <a:pt x="0" y="1378"/>
                      <a:pt x="0" y="1364"/>
                    </a:cubicBezTo>
                    <a:cubicBezTo>
                      <a:pt x="0" y="1364"/>
                      <a:pt x="0" y="1364"/>
                      <a:pt x="0" y="814"/>
                    </a:cubicBezTo>
                    <a:cubicBezTo>
                      <a:pt x="0" y="744"/>
                      <a:pt x="0" y="665"/>
                      <a:pt x="0" y="575"/>
                    </a:cubicBezTo>
                    <a:cubicBezTo>
                      <a:pt x="0" y="422"/>
                      <a:pt x="0" y="241"/>
                      <a:pt x="0" y="24"/>
                    </a:cubicBezTo>
                    <a:cubicBezTo>
                      <a:pt x="0" y="10"/>
                      <a:pt x="12" y="0"/>
                      <a:pt x="27" y="0"/>
                    </a:cubicBezTo>
                    <a:cubicBezTo>
                      <a:pt x="27" y="0"/>
                      <a:pt x="27" y="0"/>
                      <a:pt x="2384" y="0"/>
                    </a:cubicBezTo>
                    <a:cubicBezTo>
                      <a:pt x="2400" y="0"/>
                      <a:pt x="2410" y="10"/>
                      <a:pt x="2410" y="24"/>
                    </a:cubicBezTo>
                    <a:close/>
                    <a:moveTo>
                      <a:pt x="1961" y="1347"/>
                    </a:moveTo>
                    <a:cubicBezTo>
                      <a:pt x="1961" y="1343"/>
                      <a:pt x="1959" y="1340"/>
                      <a:pt x="1954" y="1340"/>
                    </a:cubicBezTo>
                    <a:cubicBezTo>
                      <a:pt x="1954" y="1340"/>
                      <a:pt x="1954" y="1340"/>
                      <a:pt x="1926" y="1340"/>
                    </a:cubicBezTo>
                    <a:cubicBezTo>
                      <a:pt x="1923" y="1340"/>
                      <a:pt x="1921" y="1343"/>
                      <a:pt x="1921" y="1347"/>
                    </a:cubicBezTo>
                    <a:cubicBezTo>
                      <a:pt x="1921" y="1350"/>
                      <a:pt x="1923" y="1352"/>
                      <a:pt x="1926" y="1352"/>
                    </a:cubicBezTo>
                    <a:cubicBezTo>
                      <a:pt x="1926" y="1352"/>
                      <a:pt x="1926" y="1352"/>
                      <a:pt x="1954" y="1352"/>
                    </a:cubicBezTo>
                    <a:cubicBezTo>
                      <a:pt x="1959" y="1352"/>
                      <a:pt x="1961" y="1350"/>
                      <a:pt x="1961" y="1347"/>
                    </a:cubicBezTo>
                    <a:close/>
                    <a:moveTo>
                      <a:pt x="2020" y="1347"/>
                    </a:moveTo>
                    <a:cubicBezTo>
                      <a:pt x="2020" y="1343"/>
                      <a:pt x="2016" y="1340"/>
                      <a:pt x="2013" y="1340"/>
                    </a:cubicBezTo>
                    <a:cubicBezTo>
                      <a:pt x="2013" y="1340"/>
                      <a:pt x="2013" y="1340"/>
                      <a:pt x="1985" y="1340"/>
                    </a:cubicBezTo>
                    <a:cubicBezTo>
                      <a:pt x="1982" y="1340"/>
                      <a:pt x="1978" y="1343"/>
                      <a:pt x="1978" y="1347"/>
                    </a:cubicBezTo>
                    <a:cubicBezTo>
                      <a:pt x="1978" y="1350"/>
                      <a:pt x="1982" y="1352"/>
                      <a:pt x="1985" y="1352"/>
                    </a:cubicBezTo>
                    <a:cubicBezTo>
                      <a:pt x="1985" y="1352"/>
                      <a:pt x="1985" y="1352"/>
                      <a:pt x="2013" y="1352"/>
                    </a:cubicBezTo>
                    <a:cubicBezTo>
                      <a:pt x="2016" y="1352"/>
                      <a:pt x="2020" y="1350"/>
                      <a:pt x="2020" y="1347"/>
                    </a:cubicBezTo>
                    <a:close/>
                    <a:moveTo>
                      <a:pt x="2079" y="1347"/>
                    </a:moveTo>
                    <a:cubicBezTo>
                      <a:pt x="2079" y="1343"/>
                      <a:pt x="2075" y="1340"/>
                      <a:pt x="2072" y="1340"/>
                    </a:cubicBezTo>
                    <a:cubicBezTo>
                      <a:pt x="2072" y="1340"/>
                      <a:pt x="2072" y="1340"/>
                      <a:pt x="2042" y="1340"/>
                    </a:cubicBezTo>
                    <a:cubicBezTo>
                      <a:pt x="2039" y="1340"/>
                      <a:pt x="2037" y="1343"/>
                      <a:pt x="2037" y="1347"/>
                    </a:cubicBezTo>
                    <a:cubicBezTo>
                      <a:pt x="2037" y="1350"/>
                      <a:pt x="2039" y="1352"/>
                      <a:pt x="2042" y="1352"/>
                    </a:cubicBezTo>
                    <a:cubicBezTo>
                      <a:pt x="2042" y="1352"/>
                      <a:pt x="2042" y="1352"/>
                      <a:pt x="2072" y="1352"/>
                    </a:cubicBezTo>
                    <a:cubicBezTo>
                      <a:pt x="2075" y="1352"/>
                      <a:pt x="2079" y="1350"/>
                      <a:pt x="2079" y="1347"/>
                    </a:cubicBezTo>
                    <a:close/>
                    <a:moveTo>
                      <a:pt x="2136" y="1347"/>
                    </a:moveTo>
                    <a:cubicBezTo>
                      <a:pt x="2136" y="1343"/>
                      <a:pt x="2134" y="1340"/>
                      <a:pt x="2131" y="1340"/>
                    </a:cubicBezTo>
                    <a:cubicBezTo>
                      <a:pt x="2131" y="1340"/>
                      <a:pt x="2131" y="1340"/>
                      <a:pt x="2101" y="1340"/>
                    </a:cubicBezTo>
                    <a:cubicBezTo>
                      <a:pt x="2098" y="1340"/>
                      <a:pt x="2095" y="1343"/>
                      <a:pt x="2095" y="1347"/>
                    </a:cubicBezTo>
                    <a:cubicBezTo>
                      <a:pt x="2095" y="1350"/>
                      <a:pt x="2098" y="1352"/>
                      <a:pt x="2101" y="1352"/>
                    </a:cubicBezTo>
                    <a:cubicBezTo>
                      <a:pt x="2101" y="1352"/>
                      <a:pt x="2101" y="1352"/>
                      <a:pt x="2131" y="1352"/>
                    </a:cubicBezTo>
                    <a:cubicBezTo>
                      <a:pt x="2134" y="1352"/>
                      <a:pt x="2136" y="1350"/>
                      <a:pt x="2136" y="1347"/>
                    </a:cubicBezTo>
                    <a:close/>
                    <a:moveTo>
                      <a:pt x="2195" y="1347"/>
                    </a:moveTo>
                    <a:cubicBezTo>
                      <a:pt x="2195" y="1343"/>
                      <a:pt x="2192" y="1340"/>
                      <a:pt x="2188" y="1340"/>
                    </a:cubicBezTo>
                    <a:cubicBezTo>
                      <a:pt x="2188" y="1340"/>
                      <a:pt x="2188" y="1340"/>
                      <a:pt x="2159" y="1340"/>
                    </a:cubicBezTo>
                    <a:cubicBezTo>
                      <a:pt x="2155" y="1340"/>
                      <a:pt x="2154" y="1343"/>
                      <a:pt x="2154" y="1347"/>
                    </a:cubicBezTo>
                    <a:cubicBezTo>
                      <a:pt x="2154" y="1350"/>
                      <a:pt x="2155" y="1352"/>
                      <a:pt x="2159" y="1352"/>
                    </a:cubicBezTo>
                    <a:cubicBezTo>
                      <a:pt x="2159" y="1352"/>
                      <a:pt x="2159" y="1352"/>
                      <a:pt x="2188" y="1352"/>
                    </a:cubicBezTo>
                    <a:cubicBezTo>
                      <a:pt x="2192" y="1352"/>
                      <a:pt x="2195" y="1350"/>
                      <a:pt x="2195" y="1347"/>
                    </a:cubicBezTo>
                    <a:close/>
                    <a:moveTo>
                      <a:pt x="2252" y="1347"/>
                    </a:moveTo>
                    <a:cubicBezTo>
                      <a:pt x="2252" y="1343"/>
                      <a:pt x="2251" y="1340"/>
                      <a:pt x="2247" y="1340"/>
                    </a:cubicBezTo>
                    <a:cubicBezTo>
                      <a:pt x="2247" y="1340"/>
                      <a:pt x="2247" y="1340"/>
                      <a:pt x="2218" y="1340"/>
                    </a:cubicBezTo>
                    <a:cubicBezTo>
                      <a:pt x="2214" y="1340"/>
                      <a:pt x="2211" y="1343"/>
                      <a:pt x="2211" y="1347"/>
                    </a:cubicBezTo>
                    <a:cubicBezTo>
                      <a:pt x="2211" y="1350"/>
                      <a:pt x="2214" y="1352"/>
                      <a:pt x="2218" y="1352"/>
                    </a:cubicBezTo>
                    <a:cubicBezTo>
                      <a:pt x="2218" y="1352"/>
                      <a:pt x="2218" y="1352"/>
                      <a:pt x="2247" y="1352"/>
                    </a:cubicBezTo>
                    <a:cubicBezTo>
                      <a:pt x="2251" y="1352"/>
                      <a:pt x="2252" y="1350"/>
                      <a:pt x="2252" y="1347"/>
                    </a:cubicBezTo>
                    <a:close/>
                    <a:moveTo>
                      <a:pt x="2299" y="1347"/>
                    </a:moveTo>
                    <a:cubicBezTo>
                      <a:pt x="2299" y="1338"/>
                      <a:pt x="2292" y="1330"/>
                      <a:pt x="2284" y="1330"/>
                    </a:cubicBezTo>
                    <a:cubicBezTo>
                      <a:pt x="2275" y="1330"/>
                      <a:pt x="2268" y="1338"/>
                      <a:pt x="2268" y="1347"/>
                    </a:cubicBezTo>
                    <a:cubicBezTo>
                      <a:pt x="2268" y="1356"/>
                      <a:pt x="2275" y="1362"/>
                      <a:pt x="2284" y="1362"/>
                    </a:cubicBezTo>
                    <a:cubicBezTo>
                      <a:pt x="2292" y="1362"/>
                      <a:pt x="2299" y="1356"/>
                      <a:pt x="2299" y="1347"/>
                    </a:cubicBezTo>
                    <a:close/>
                    <a:moveTo>
                      <a:pt x="2325" y="109"/>
                    </a:moveTo>
                    <a:cubicBezTo>
                      <a:pt x="2325" y="95"/>
                      <a:pt x="2315" y="83"/>
                      <a:pt x="2301" y="83"/>
                    </a:cubicBezTo>
                    <a:cubicBezTo>
                      <a:pt x="2301" y="83"/>
                      <a:pt x="2301" y="83"/>
                      <a:pt x="111" y="83"/>
                    </a:cubicBezTo>
                    <a:cubicBezTo>
                      <a:pt x="97" y="83"/>
                      <a:pt x="85" y="95"/>
                      <a:pt x="85" y="109"/>
                    </a:cubicBezTo>
                    <a:cubicBezTo>
                      <a:pt x="85" y="109"/>
                      <a:pt x="85" y="109"/>
                      <a:pt x="85" y="575"/>
                    </a:cubicBezTo>
                    <a:cubicBezTo>
                      <a:pt x="85" y="644"/>
                      <a:pt x="85" y="722"/>
                      <a:pt x="85" y="814"/>
                    </a:cubicBezTo>
                    <a:cubicBezTo>
                      <a:pt x="85" y="1279"/>
                      <a:pt x="85" y="1279"/>
                      <a:pt x="85" y="1279"/>
                    </a:cubicBezTo>
                    <a:cubicBezTo>
                      <a:pt x="85" y="1293"/>
                      <a:pt x="97" y="1305"/>
                      <a:pt x="111" y="1305"/>
                    </a:cubicBezTo>
                    <a:cubicBezTo>
                      <a:pt x="111" y="1305"/>
                      <a:pt x="111" y="1305"/>
                      <a:pt x="789" y="1305"/>
                    </a:cubicBezTo>
                    <a:cubicBezTo>
                      <a:pt x="1114" y="1305"/>
                      <a:pt x="1593" y="1305"/>
                      <a:pt x="2301" y="1305"/>
                    </a:cubicBezTo>
                    <a:cubicBezTo>
                      <a:pt x="2315" y="1305"/>
                      <a:pt x="2325" y="1295"/>
                      <a:pt x="2325" y="1281"/>
                    </a:cubicBezTo>
                    <a:cubicBezTo>
                      <a:pt x="2325" y="1281"/>
                      <a:pt x="2325" y="1281"/>
                      <a:pt x="2325" y="1048"/>
                    </a:cubicBezTo>
                    <a:cubicBezTo>
                      <a:pt x="1907" y="1048"/>
                      <a:pt x="1907" y="1048"/>
                      <a:pt x="1907" y="1048"/>
                    </a:cubicBezTo>
                    <a:cubicBezTo>
                      <a:pt x="1907" y="316"/>
                      <a:pt x="1907" y="316"/>
                      <a:pt x="1907" y="316"/>
                    </a:cubicBezTo>
                    <a:cubicBezTo>
                      <a:pt x="2325" y="316"/>
                      <a:pt x="2325" y="316"/>
                      <a:pt x="2325" y="316"/>
                    </a:cubicBezTo>
                    <a:cubicBezTo>
                      <a:pt x="2325" y="251"/>
                      <a:pt x="2325" y="183"/>
                      <a:pt x="2325"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sp>
            <p:nvSpPr>
              <p:cNvPr id="113" name="Freeform 24"/>
              <p:cNvSpPr>
                <a:spLocks noEditPoints="1"/>
              </p:cNvSpPr>
              <p:nvPr userDrawn="1"/>
            </p:nvSpPr>
            <p:spPr bwMode="black">
              <a:xfrm>
                <a:off x="12101586" y="2674543"/>
                <a:ext cx="862571" cy="611113"/>
              </a:xfrm>
              <a:custGeom>
                <a:avLst/>
                <a:gdLst>
                  <a:gd name="T0" fmla="*/ 1015 w 1937"/>
                  <a:gd name="T1" fmla="*/ 671 h 1372"/>
                  <a:gd name="T2" fmla="*/ 254 w 1937"/>
                  <a:gd name="T3" fmla="*/ 671 h 1372"/>
                  <a:gd name="T4" fmla="*/ 254 w 1937"/>
                  <a:gd name="T5" fmla="*/ 307 h 1372"/>
                  <a:gd name="T6" fmla="*/ 1015 w 1937"/>
                  <a:gd name="T7" fmla="*/ 307 h 1372"/>
                  <a:gd name="T8" fmla="*/ 1015 w 1937"/>
                  <a:gd name="T9" fmla="*/ 671 h 1372"/>
                  <a:gd name="T10" fmla="*/ 1015 w 1937"/>
                  <a:gd name="T11" fmla="*/ 671 h 1372"/>
                  <a:gd name="T12" fmla="*/ 619 w 1937"/>
                  <a:gd name="T13" fmla="*/ 701 h 1372"/>
                  <a:gd name="T14" fmla="*/ 254 w 1937"/>
                  <a:gd name="T15" fmla="*/ 701 h 1372"/>
                  <a:gd name="T16" fmla="*/ 254 w 1937"/>
                  <a:gd name="T17" fmla="*/ 1065 h 1372"/>
                  <a:gd name="T18" fmla="*/ 619 w 1937"/>
                  <a:gd name="T19" fmla="*/ 1065 h 1372"/>
                  <a:gd name="T20" fmla="*/ 619 w 1937"/>
                  <a:gd name="T21" fmla="*/ 701 h 1372"/>
                  <a:gd name="T22" fmla="*/ 619 w 1937"/>
                  <a:gd name="T23" fmla="*/ 701 h 1372"/>
                  <a:gd name="T24" fmla="*/ 1021 w 1937"/>
                  <a:gd name="T25" fmla="*/ 701 h 1372"/>
                  <a:gd name="T26" fmla="*/ 656 w 1937"/>
                  <a:gd name="T27" fmla="*/ 701 h 1372"/>
                  <a:gd name="T28" fmla="*/ 656 w 1937"/>
                  <a:gd name="T29" fmla="*/ 1065 h 1372"/>
                  <a:gd name="T30" fmla="*/ 1021 w 1937"/>
                  <a:gd name="T31" fmla="*/ 1065 h 1372"/>
                  <a:gd name="T32" fmla="*/ 1021 w 1937"/>
                  <a:gd name="T33" fmla="*/ 701 h 1372"/>
                  <a:gd name="T34" fmla="*/ 1021 w 1937"/>
                  <a:gd name="T35" fmla="*/ 701 h 1372"/>
                  <a:gd name="T36" fmla="*/ 1423 w 1937"/>
                  <a:gd name="T37" fmla="*/ 307 h 1372"/>
                  <a:gd name="T38" fmla="*/ 1064 w 1937"/>
                  <a:gd name="T39" fmla="*/ 307 h 1372"/>
                  <a:gd name="T40" fmla="*/ 1064 w 1937"/>
                  <a:gd name="T41" fmla="*/ 671 h 1372"/>
                  <a:gd name="T42" fmla="*/ 1423 w 1937"/>
                  <a:gd name="T43" fmla="*/ 671 h 1372"/>
                  <a:gd name="T44" fmla="*/ 1423 w 1937"/>
                  <a:gd name="T45" fmla="*/ 307 h 1372"/>
                  <a:gd name="T46" fmla="*/ 1423 w 1937"/>
                  <a:gd name="T47" fmla="*/ 307 h 1372"/>
                  <a:gd name="T48" fmla="*/ 1423 w 1937"/>
                  <a:gd name="T49" fmla="*/ 701 h 1372"/>
                  <a:gd name="T50" fmla="*/ 1064 w 1937"/>
                  <a:gd name="T51" fmla="*/ 701 h 1372"/>
                  <a:gd name="T52" fmla="*/ 1064 w 1937"/>
                  <a:gd name="T53" fmla="*/ 1065 h 1372"/>
                  <a:gd name="T54" fmla="*/ 1423 w 1937"/>
                  <a:gd name="T55" fmla="*/ 1065 h 1372"/>
                  <a:gd name="T56" fmla="*/ 1423 w 1937"/>
                  <a:gd name="T57" fmla="*/ 701 h 1372"/>
                  <a:gd name="T58" fmla="*/ 1423 w 1937"/>
                  <a:gd name="T59" fmla="*/ 701 h 1372"/>
                  <a:gd name="T60" fmla="*/ 1831 w 1937"/>
                  <a:gd name="T61" fmla="*/ 307 h 1372"/>
                  <a:gd name="T62" fmla="*/ 1465 w 1937"/>
                  <a:gd name="T63" fmla="*/ 307 h 1372"/>
                  <a:gd name="T64" fmla="*/ 1465 w 1937"/>
                  <a:gd name="T65" fmla="*/ 671 h 1372"/>
                  <a:gd name="T66" fmla="*/ 1831 w 1937"/>
                  <a:gd name="T67" fmla="*/ 671 h 1372"/>
                  <a:gd name="T68" fmla="*/ 1831 w 1937"/>
                  <a:gd name="T69" fmla="*/ 307 h 1372"/>
                  <a:gd name="T70" fmla="*/ 1831 w 1937"/>
                  <a:gd name="T71" fmla="*/ 307 h 1372"/>
                  <a:gd name="T72" fmla="*/ 1831 w 1937"/>
                  <a:gd name="T73" fmla="*/ 701 h 1372"/>
                  <a:gd name="T74" fmla="*/ 1465 w 1937"/>
                  <a:gd name="T75" fmla="*/ 701 h 1372"/>
                  <a:gd name="T76" fmla="*/ 1465 w 1937"/>
                  <a:gd name="T77" fmla="*/ 1065 h 1372"/>
                  <a:gd name="T78" fmla="*/ 1831 w 1937"/>
                  <a:gd name="T79" fmla="*/ 1065 h 1372"/>
                  <a:gd name="T80" fmla="*/ 1831 w 1937"/>
                  <a:gd name="T81" fmla="*/ 701 h 1372"/>
                  <a:gd name="T82" fmla="*/ 1831 w 1937"/>
                  <a:gd name="T83" fmla="*/ 701 h 1372"/>
                  <a:gd name="T84" fmla="*/ 1875 w 1937"/>
                  <a:gd name="T85" fmla="*/ 0 h 1372"/>
                  <a:gd name="T86" fmla="*/ 62 w 1937"/>
                  <a:gd name="T87" fmla="*/ 0 h 1372"/>
                  <a:gd name="T88" fmla="*/ 0 w 1937"/>
                  <a:gd name="T89" fmla="*/ 62 h 1372"/>
                  <a:gd name="T90" fmla="*/ 0 w 1937"/>
                  <a:gd name="T91" fmla="*/ 1310 h 1372"/>
                  <a:gd name="T92" fmla="*/ 62 w 1937"/>
                  <a:gd name="T93" fmla="*/ 1372 h 1372"/>
                  <a:gd name="T94" fmla="*/ 1875 w 1937"/>
                  <a:gd name="T95" fmla="*/ 1372 h 1372"/>
                  <a:gd name="T96" fmla="*/ 1937 w 1937"/>
                  <a:gd name="T97" fmla="*/ 1310 h 1372"/>
                  <a:gd name="T98" fmla="*/ 1937 w 1937"/>
                  <a:gd name="T99" fmla="*/ 62 h 1372"/>
                  <a:gd name="T100" fmla="*/ 1875 w 1937"/>
                  <a:gd name="T101" fmla="*/ 0 h 1372"/>
                  <a:gd name="T102" fmla="*/ 1828 w 1937"/>
                  <a:gd name="T103" fmla="*/ 1210 h 1372"/>
                  <a:gd name="T104" fmla="*/ 1773 w 1937"/>
                  <a:gd name="T105" fmla="*/ 1262 h 1372"/>
                  <a:gd name="T106" fmla="*/ 165 w 1937"/>
                  <a:gd name="T107" fmla="*/ 1262 h 1372"/>
                  <a:gd name="T108" fmla="*/ 110 w 1937"/>
                  <a:gd name="T109" fmla="*/ 1210 h 1372"/>
                  <a:gd name="T110" fmla="*/ 110 w 1937"/>
                  <a:gd name="T111" fmla="*/ 165 h 1372"/>
                  <a:gd name="T112" fmla="*/ 165 w 1937"/>
                  <a:gd name="T113" fmla="*/ 110 h 1372"/>
                  <a:gd name="T114" fmla="*/ 1773 w 1937"/>
                  <a:gd name="T115" fmla="*/ 110 h 1372"/>
                  <a:gd name="T116" fmla="*/ 1828 w 1937"/>
                  <a:gd name="T117" fmla="*/ 165 h 1372"/>
                  <a:gd name="T118" fmla="*/ 1828 w 1937"/>
                  <a:gd name="T119" fmla="*/ 1210 h 1372"/>
                  <a:gd name="T120" fmla="*/ 1828 w 1937"/>
                  <a:gd name="T121" fmla="*/ 121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7" h="1372">
                    <a:moveTo>
                      <a:pt x="1015" y="671"/>
                    </a:moveTo>
                    <a:cubicBezTo>
                      <a:pt x="254" y="671"/>
                      <a:pt x="254" y="671"/>
                      <a:pt x="254" y="671"/>
                    </a:cubicBezTo>
                    <a:cubicBezTo>
                      <a:pt x="254" y="307"/>
                      <a:pt x="254" y="307"/>
                      <a:pt x="254" y="307"/>
                    </a:cubicBezTo>
                    <a:cubicBezTo>
                      <a:pt x="1015" y="307"/>
                      <a:pt x="1015" y="307"/>
                      <a:pt x="1015" y="307"/>
                    </a:cubicBezTo>
                    <a:cubicBezTo>
                      <a:pt x="1015" y="671"/>
                      <a:pt x="1015" y="671"/>
                      <a:pt x="1015" y="671"/>
                    </a:cubicBezTo>
                    <a:cubicBezTo>
                      <a:pt x="1015" y="671"/>
                      <a:pt x="1015" y="671"/>
                      <a:pt x="1015" y="671"/>
                    </a:cubicBezTo>
                    <a:close/>
                    <a:moveTo>
                      <a:pt x="619" y="701"/>
                    </a:moveTo>
                    <a:cubicBezTo>
                      <a:pt x="254" y="701"/>
                      <a:pt x="254" y="701"/>
                      <a:pt x="254" y="701"/>
                    </a:cubicBezTo>
                    <a:cubicBezTo>
                      <a:pt x="254" y="1065"/>
                      <a:pt x="254" y="1065"/>
                      <a:pt x="254" y="1065"/>
                    </a:cubicBezTo>
                    <a:cubicBezTo>
                      <a:pt x="619" y="1065"/>
                      <a:pt x="619" y="1065"/>
                      <a:pt x="619" y="1065"/>
                    </a:cubicBezTo>
                    <a:cubicBezTo>
                      <a:pt x="619" y="701"/>
                      <a:pt x="619" y="701"/>
                      <a:pt x="619" y="701"/>
                    </a:cubicBezTo>
                    <a:cubicBezTo>
                      <a:pt x="619" y="701"/>
                      <a:pt x="619" y="701"/>
                      <a:pt x="619" y="701"/>
                    </a:cubicBezTo>
                    <a:close/>
                    <a:moveTo>
                      <a:pt x="1021" y="701"/>
                    </a:moveTo>
                    <a:cubicBezTo>
                      <a:pt x="656" y="701"/>
                      <a:pt x="656" y="701"/>
                      <a:pt x="656" y="701"/>
                    </a:cubicBezTo>
                    <a:cubicBezTo>
                      <a:pt x="656" y="1065"/>
                      <a:pt x="656" y="1065"/>
                      <a:pt x="656" y="1065"/>
                    </a:cubicBezTo>
                    <a:cubicBezTo>
                      <a:pt x="1021" y="1065"/>
                      <a:pt x="1021" y="1065"/>
                      <a:pt x="1021" y="1065"/>
                    </a:cubicBezTo>
                    <a:cubicBezTo>
                      <a:pt x="1021" y="701"/>
                      <a:pt x="1021" y="701"/>
                      <a:pt x="1021" y="701"/>
                    </a:cubicBezTo>
                    <a:cubicBezTo>
                      <a:pt x="1021" y="701"/>
                      <a:pt x="1021" y="701"/>
                      <a:pt x="1021" y="701"/>
                    </a:cubicBezTo>
                    <a:close/>
                    <a:moveTo>
                      <a:pt x="1423" y="307"/>
                    </a:moveTo>
                    <a:cubicBezTo>
                      <a:pt x="1064" y="307"/>
                      <a:pt x="1064" y="307"/>
                      <a:pt x="1064" y="307"/>
                    </a:cubicBezTo>
                    <a:cubicBezTo>
                      <a:pt x="1064" y="671"/>
                      <a:pt x="1064" y="671"/>
                      <a:pt x="1064" y="671"/>
                    </a:cubicBezTo>
                    <a:cubicBezTo>
                      <a:pt x="1423" y="671"/>
                      <a:pt x="1423" y="671"/>
                      <a:pt x="1423" y="671"/>
                    </a:cubicBezTo>
                    <a:cubicBezTo>
                      <a:pt x="1423" y="307"/>
                      <a:pt x="1423" y="307"/>
                      <a:pt x="1423" y="307"/>
                    </a:cubicBezTo>
                    <a:cubicBezTo>
                      <a:pt x="1423" y="307"/>
                      <a:pt x="1423" y="307"/>
                      <a:pt x="1423" y="307"/>
                    </a:cubicBezTo>
                    <a:close/>
                    <a:moveTo>
                      <a:pt x="1423" y="701"/>
                    </a:moveTo>
                    <a:cubicBezTo>
                      <a:pt x="1064" y="701"/>
                      <a:pt x="1064" y="701"/>
                      <a:pt x="1064" y="701"/>
                    </a:cubicBezTo>
                    <a:cubicBezTo>
                      <a:pt x="1064" y="1065"/>
                      <a:pt x="1064" y="1065"/>
                      <a:pt x="1064" y="1065"/>
                    </a:cubicBezTo>
                    <a:cubicBezTo>
                      <a:pt x="1423" y="1065"/>
                      <a:pt x="1423" y="1065"/>
                      <a:pt x="1423" y="1065"/>
                    </a:cubicBezTo>
                    <a:cubicBezTo>
                      <a:pt x="1423" y="701"/>
                      <a:pt x="1423" y="701"/>
                      <a:pt x="1423" y="701"/>
                    </a:cubicBezTo>
                    <a:cubicBezTo>
                      <a:pt x="1423" y="701"/>
                      <a:pt x="1423" y="701"/>
                      <a:pt x="1423" y="701"/>
                    </a:cubicBezTo>
                    <a:close/>
                    <a:moveTo>
                      <a:pt x="1831" y="307"/>
                    </a:moveTo>
                    <a:cubicBezTo>
                      <a:pt x="1465" y="307"/>
                      <a:pt x="1465" y="307"/>
                      <a:pt x="1465" y="307"/>
                    </a:cubicBezTo>
                    <a:cubicBezTo>
                      <a:pt x="1465" y="671"/>
                      <a:pt x="1465" y="671"/>
                      <a:pt x="1465" y="671"/>
                    </a:cubicBezTo>
                    <a:cubicBezTo>
                      <a:pt x="1831" y="671"/>
                      <a:pt x="1831" y="671"/>
                      <a:pt x="1831" y="671"/>
                    </a:cubicBezTo>
                    <a:cubicBezTo>
                      <a:pt x="1831" y="307"/>
                      <a:pt x="1831" y="307"/>
                      <a:pt x="1831" y="307"/>
                    </a:cubicBezTo>
                    <a:cubicBezTo>
                      <a:pt x="1831" y="307"/>
                      <a:pt x="1831" y="307"/>
                      <a:pt x="1831" y="307"/>
                    </a:cubicBezTo>
                    <a:close/>
                    <a:moveTo>
                      <a:pt x="1831" y="701"/>
                    </a:moveTo>
                    <a:cubicBezTo>
                      <a:pt x="1465" y="701"/>
                      <a:pt x="1465" y="701"/>
                      <a:pt x="1465" y="701"/>
                    </a:cubicBezTo>
                    <a:cubicBezTo>
                      <a:pt x="1465" y="1065"/>
                      <a:pt x="1465" y="1065"/>
                      <a:pt x="1465" y="1065"/>
                    </a:cubicBezTo>
                    <a:cubicBezTo>
                      <a:pt x="1831" y="1065"/>
                      <a:pt x="1831" y="1065"/>
                      <a:pt x="1831" y="1065"/>
                    </a:cubicBezTo>
                    <a:cubicBezTo>
                      <a:pt x="1831" y="701"/>
                      <a:pt x="1831" y="701"/>
                      <a:pt x="1831" y="701"/>
                    </a:cubicBezTo>
                    <a:cubicBezTo>
                      <a:pt x="1831" y="701"/>
                      <a:pt x="1831" y="701"/>
                      <a:pt x="1831" y="701"/>
                    </a:cubicBezTo>
                    <a:close/>
                    <a:moveTo>
                      <a:pt x="1875" y="0"/>
                    </a:moveTo>
                    <a:cubicBezTo>
                      <a:pt x="62" y="0"/>
                      <a:pt x="62" y="0"/>
                      <a:pt x="62" y="0"/>
                    </a:cubicBezTo>
                    <a:cubicBezTo>
                      <a:pt x="26" y="0"/>
                      <a:pt x="0" y="29"/>
                      <a:pt x="0" y="62"/>
                    </a:cubicBezTo>
                    <a:cubicBezTo>
                      <a:pt x="0" y="1310"/>
                      <a:pt x="0" y="1310"/>
                      <a:pt x="0" y="1310"/>
                    </a:cubicBezTo>
                    <a:cubicBezTo>
                      <a:pt x="0" y="1347"/>
                      <a:pt x="26" y="1372"/>
                      <a:pt x="62" y="1372"/>
                    </a:cubicBezTo>
                    <a:cubicBezTo>
                      <a:pt x="1875" y="1372"/>
                      <a:pt x="1875" y="1372"/>
                      <a:pt x="1875" y="1372"/>
                    </a:cubicBezTo>
                    <a:cubicBezTo>
                      <a:pt x="1912" y="1372"/>
                      <a:pt x="1937" y="1347"/>
                      <a:pt x="1937" y="1310"/>
                    </a:cubicBezTo>
                    <a:cubicBezTo>
                      <a:pt x="1937" y="62"/>
                      <a:pt x="1937" y="62"/>
                      <a:pt x="1937" y="62"/>
                    </a:cubicBezTo>
                    <a:cubicBezTo>
                      <a:pt x="1937" y="29"/>
                      <a:pt x="1912" y="0"/>
                      <a:pt x="1875" y="0"/>
                    </a:cubicBezTo>
                    <a:close/>
                    <a:moveTo>
                      <a:pt x="1828" y="1210"/>
                    </a:moveTo>
                    <a:cubicBezTo>
                      <a:pt x="1828" y="1240"/>
                      <a:pt x="1802" y="1262"/>
                      <a:pt x="1773" y="1262"/>
                    </a:cubicBezTo>
                    <a:cubicBezTo>
                      <a:pt x="165" y="1262"/>
                      <a:pt x="165" y="1262"/>
                      <a:pt x="165" y="1262"/>
                    </a:cubicBezTo>
                    <a:cubicBezTo>
                      <a:pt x="135" y="1262"/>
                      <a:pt x="110" y="1240"/>
                      <a:pt x="110" y="1210"/>
                    </a:cubicBezTo>
                    <a:cubicBezTo>
                      <a:pt x="110" y="165"/>
                      <a:pt x="110" y="165"/>
                      <a:pt x="110" y="165"/>
                    </a:cubicBezTo>
                    <a:cubicBezTo>
                      <a:pt x="110" y="136"/>
                      <a:pt x="135" y="110"/>
                      <a:pt x="165" y="110"/>
                    </a:cubicBezTo>
                    <a:cubicBezTo>
                      <a:pt x="1773" y="110"/>
                      <a:pt x="1773" y="110"/>
                      <a:pt x="1773" y="110"/>
                    </a:cubicBezTo>
                    <a:cubicBezTo>
                      <a:pt x="1802" y="110"/>
                      <a:pt x="1828" y="136"/>
                      <a:pt x="1828" y="165"/>
                    </a:cubicBezTo>
                    <a:cubicBezTo>
                      <a:pt x="1828" y="1210"/>
                      <a:pt x="1828" y="1210"/>
                      <a:pt x="1828" y="1210"/>
                    </a:cubicBezTo>
                    <a:cubicBezTo>
                      <a:pt x="1828" y="1210"/>
                      <a:pt x="1828" y="1210"/>
                      <a:pt x="1828" y="12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grpSp>
      </p:grpSp>
      <p:pic>
        <p:nvPicPr>
          <p:cNvPr id="109" name="Picture 108"/>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85462" y="3157324"/>
            <a:ext cx="2926746" cy="2304604"/>
          </a:xfrm>
          <a:prstGeom prst="rect">
            <a:avLst/>
          </a:prstGeom>
        </p:spPr>
      </p:pic>
      <p:sp>
        <p:nvSpPr>
          <p:cNvPr id="16" name="Title 15"/>
          <p:cNvSpPr>
            <a:spLocks noGrp="1"/>
          </p:cNvSpPr>
          <p:nvPr userDrawn="1">
            <p:ph type="title" hasCustomPrompt="1"/>
          </p:nvPr>
        </p:nvSpPr>
        <p:spPr/>
        <p:txBody>
          <a:bodyPr/>
          <a:lstStyle>
            <a:lvl1pPr>
              <a:defRPr sz="3003" baseline="0">
                <a:gradFill>
                  <a:gsLst>
                    <a:gs pos="1250">
                      <a:schemeClr val="tx2"/>
                    </a:gs>
                    <a:gs pos="100000">
                      <a:schemeClr val="tx2"/>
                    </a:gs>
                  </a:gsLst>
                  <a:lin ang="5400000" scaled="0"/>
                </a:gradFill>
              </a:defRPr>
            </a:lvl1pPr>
          </a:lstStyle>
          <a:p>
            <a:r>
              <a:rPr lang="en-US" dirty="0"/>
              <a:t>&lt;Insert Group Name/Area&gt; MYR13 Connection Meeting</a:t>
            </a:r>
          </a:p>
        </p:txBody>
      </p:sp>
      <p:sp>
        <p:nvSpPr>
          <p:cNvPr id="66" name="Text Placeholder 6"/>
          <p:cNvSpPr>
            <a:spLocks noGrp="1"/>
          </p:cNvSpPr>
          <p:nvPr userDrawn="1">
            <p:ph type="body" sz="quarter" idx="10" hasCustomPrompt="1"/>
          </p:nvPr>
        </p:nvSpPr>
        <p:spPr>
          <a:xfrm>
            <a:off x="180932" y="852718"/>
            <a:ext cx="2931275" cy="532328"/>
          </a:xfrm>
        </p:spPr>
        <p:txBody>
          <a:bodyPr lIns="182880" tIns="146304" rIns="182880" bIns="146304"/>
          <a:lstStyle>
            <a:lvl1pPr marL="0" indent="0">
              <a:buNone/>
              <a:defRPr sz="1668" spc="0" baseline="0">
                <a:gradFill>
                  <a:gsLst>
                    <a:gs pos="1250">
                      <a:srgbClr val="FFFFFF"/>
                    </a:gs>
                    <a:gs pos="100000">
                      <a:srgbClr val="FFFFFF"/>
                    </a:gs>
                  </a:gsLst>
                  <a:lin ang="5400000" scaled="0"/>
                </a:gradFill>
                <a:latin typeface="+mn-lt"/>
              </a:defRPr>
            </a:lvl1pPr>
          </a:lstStyle>
          <a:p>
            <a:pPr lvl="0"/>
            <a:r>
              <a:rPr lang="en-US" dirty="0"/>
              <a:t>Insert date here</a:t>
            </a:r>
          </a:p>
        </p:txBody>
      </p:sp>
    </p:spTree>
    <p:extLst>
      <p:ext uri="{BB962C8B-B14F-4D97-AF65-F5344CB8AC3E}">
        <p14:creationId xmlns:p14="http://schemas.microsoft.com/office/powerpoint/2010/main" val="12305996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Walkin slide">
    <p:spTree>
      <p:nvGrpSpPr>
        <p:cNvPr id="1" name=""/>
        <p:cNvGrpSpPr/>
        <p:nvPr/>
      </p:nvGrpSpPr>
      <p:grpSpPr>
        <a:xfrm>
          <a:off x="0" y="0"/>
          <a:ext cx="0" cy="0"/>
          <a:chOff x="0" y="0"/>
          <a:chExt cx="0" cy="0"/>
        </a:xfrm>
      </p:grpSpPr>
      <p:sp>
        <p:nvSpPr>
          <p:cNvPr id="68" name="Rectangle 67"/>
          <p:cNvSpPr/>
          <p:nvPr userDrawn="1"/>
        </p:nvSpPr>
        <p:spPr bwMode="ltGray">
          <a:xfrm>
            <a:off x="163767" y="843086"/>
            <a:ext cx="2931455" cy="227116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67" name="Picture Placeholder 6"/>
          <p:cNvSpPr>
            <a:spLocks noGrp="1"/>
          </p:cNvSpPr>
          <p:nvPr>
            <p:ph type="pic" sz="quarter" idx="14"/>
          </p:nvPr>
        </p:nvSpPr>
        <p:spPr>
          <a:xfrm>
            <a:off x="163767" y="3157430"/>
            <a:ext cx="2931455" cy="2271163"/>
          </a:xfrm>
          <a:solidFill>
            <a:schemeClr val="bg1">
              <a:lumMod val="75000"/>
            </a:schemeClr>
          </a:solidFill>
        </p:spPr>
        <p:txBody>
          <a:bodyPr anchor="ctr" anchorCtr="1">
            <a:noAutofit/>
          </a:bodyPr>
          <a:lstStyle>
            <a:lvl1pPr marL="0" indent="0" algn="ctr">
              <a:buFontTx/>
              <a:buNone/>
              <a:defRPr sz="1500"/>
            </a:lvl1pPr>
          </a:lstStyle>
          <a:p>
            <a:r>
              <a:rPr lang="en-US"/>
              <a:t>Click icon to add picture</a:t>
            </a:r>
            <a:endParaRPr lang="en-US" dirty="0"/>
          </a:p>
        </p:txBody>
      </p:sp>
      <p:sp>
        <p:nvSpPr>
          <p:cNvPr id="69" name="Rectangle 68"/>
          <p:cNvSpPr/>
          <p:nvPr userDrawn="1"/>
        </p:nvSpPr>
        <p:spPr bwMode="ltGray">
          <a:xfrm>
            <a:off x="3147432" y="3157430"/>
            <a:ext cx="2931455" cy="227116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userDrawn="1"/>
        </p:nvSpPr>
        <p:spPr bwMode="ltGray">
          <a:xfrm>
            <a:off x="6139782" y="3157430"/>
            <a:ext cx="2931455" cy="227116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userDrawn="1"/>
        </p:nvSpPr>
        <p:spPr bwMode="ltGray">
          <a:xfrm>
            <a:off x="9134887" y="843086"/>
            <a:ext cx="2931455" cy="2271163"/>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76" tIns="121981" rIns="152476" bIns="121981" numCol="1" spcCol="0" rtlCol="0" fromWordArt="0" anchor="t" anchorCtr="0" forceAA="0" compatLnSpc="1">
            <a:prstTxWarp prst="textNoShape">
              <a:avLst/>
            </a:prstTxWarp>
            <a:noAutofit/>
          </a:bodyPr>
          <a:lstStyle/>
          <a:p>
            <a:pPr algn="ctr" defTabSz="971750" fontAlgn="base">
              <a:lnSpc>
                <a:spcPct val="90000"/>
              </a:lnSpc>
              <a:spcBef>
                <a:spcPct val="0"/>
              </a:spcBef>
              <a:spcAft>
                <a:spcPct val="0"/>
              </a:spcAft>
            </a:pPr>
            <a:endParaRPr lang="en-US" sz="2501" dirty="0">
              <a:gradFill>
                <a:gsLst>
                  <a:gs pos="0">
                    <a:srgbClr val="FFFFFF"/>
                  </a:gs>
                  <a:gs pos="100000">
                    <a:srgbClr val="FFFFFF"/>
                  </a:gs>
                </a:gsLst>
                <a:lin ang="5400000" scaled="0"/>
              </a:gradFill>
              <a:ea typeface="Segoe UI" pitchFamily="34" charset="0"/>
              <a:cs typeface="Segoe UI" pitchFamily="34" charset="0"/>
            </a:endParaRPr>
          </a:p>
        </p:txBody>
      </p:sp>
      <p:sp>
        <p:nvSpPr>
          <p:cNvPr id="82" name="Picture Placeholder 6"/>
          <p:cNvSpPr>
            <a:spLocks noGrp="1"/>
          </p:cNvSpPr>
          <p:nvPr>
            <p:ph type="pic" sz="quarter" idx="17"/>
          </p:nvPr>
        </p:nvSpPr>
        <p:spPr>
          <a:xfrm>
            <a:off x="9134887" y="3157430"/>
            <a:ext cx="2931455" cy="2271163"/>
          </a:xfrm>
          <a:solidFill>
            <a:schemeClr val="bg1">
              <a:lumMod val="75000"/>
            </a:schemeClr>
          </a:solidFill>
        </p:spPr>
        <p:txBody>
          <a:bodyPr anchor="ctr" anchorCtr="1">
            <a:noAutofit/>
          </a:bodyPr>
          <a:lstStyle>
            <a:lvl1pPr marL="0" indent="0" algn="ctr">
              <a:buFontTx/>
              <a:buNone/>
              <a:defRPr sz="1500"/>
            </a:lvl1pPr>
          </a:lstStyle>
          <a:p>
            <a:r>
              <a:rPr lang="en-US"/>
              <a:t>Click icon to add picture</a:t>
            </a:r>
            <a:endParaRPr lang="en-US" dirty="0"/>
          </a:p>
        </p:txBody>
      </p:sp>
      <p:sp>
        <p:nvSpPr>
          <p:cNvPr id="83" name="Picture Placeholder 6"/>
          <p:cNvSpPr>
            <a:spLocks noGrp="1"/>
          </p:cNvSpPr>
          <p:nvPr>
            <p:ph type="pic" sz="quarter" idx="18"/>
          </p:nvPr>
        </p:nvSpPr>
        <p:spPr>
          <a:xfrm>
            <a:off x="3147432" y="843086"/>
            <a:ext cx="2931455" cy="2271163"/>
          </a:xfrm>
          <a:solidFill>
            <a:schemeClr val="bg1">
              <a:lumMod val="75000"/>
            </a:schemeClr>
          </a:solidFill>
        </p:spPr>
        <p:txBody>
          <a:bodyPr anchor="ctr" anchorCtr="1">
            <a:noAutofit/>
          </a:bodyPr>
          <a:lstStyle>
            <a:lvl1pPr marL="0" indent="0" algn="ctr">
              <a:buFontTx/>
              <a:buNone/>
              <a:defRPr sz="1500"/>
            </a:lvl1pPr>
          </a:lstStyle>
          <a:p>
            <a:r>
              <a:rPr lang="en-US"/>
              <a:t>Click icon to add picture</a:t>
            </a:r>
            <a:endParaRPr lang="en-US" dirty="0"/>
          </a:p>
        </p:txBody>
      </p:sp>
      <p:sp>
        <p:nvSpPr>
          <p:cNvPr id="84" name="Picture Placeholder 6"/>
          <p:cNvSpPr>
            <a:spLocks noGrp="1"/>
          </p:cNvSpPr>
          <p:nvPr>
            <p:ph type="pic" sz="quarter" idx="19"/>
          </p:nvPr>
        </p:nvSpPr>
        <p:spPr>
          <a:xfrm>
            <a:off x="6139782" y="843086"/>
            <a:ext cx="2931455" cy="2271163"/>
          </a:xfrm>
          <a:solidFill>
            <a:schemeClr val="bg1">
              <a:lumMod val="75000"/>
            </a:schemeClr>
          </a:solidFill>
        </p:spPr>
        <p:txBody>
          <a:bodyPr anchor="ctr" anchorCtr="1">
            <a:noAutofit/>
          </a:bodyPr>
          <a:lstStyle>
            <a:lvl1pPr marL="0" indent="0" algn="ctr">
              <a:buFontTx/>
              <a:buNone/>
              <a:defRPr sz="1500"/>
            </a:lvl1pPr>
          </a:lstStyle>
          <a:p>
            <a:r>
              <a:rPr lang="en-US"/>
              <a:t>Click icon to add picture</a:t>
            </a:r>
            <a:endParaRPr lang="en-US" dirty="0"/>
          </a:p>
        </p:txBody>
      </p:sp>
      <p:sp>
        <p:nvSpPr>
          <p:cNvPr id="16" name="Title 15"/>
          <p:cNvSpPr>
            <a:spLocks noGrp="1"/>
          </p:cNvSpPr>
          <p:nvPr userDrawn="1">
            <p:ph type="title" hasCustomPrompt="1"/>
          </p:nvPr>
        </p:nvSpPr>
        <p:spPr/>
        <p:txBody>
          <a:bodyPr/>
          <a:lstStyle>
            <a:lvl1pPr algn="l">
              <a:defRPr sz="3003" baseline="0">
                <a:gradFill>
                  <a:gsLst>
                    <a:gs pos="1250">
                      <a:schemeClr val="tx2"/>
                    </a:gs>
                    <a:gs pos="100000">
                      <a:schemeClr val="tx2"/>
                    </a:gs>
                  </a:gsLst>
                  <a:lin ang="5400000" scaled="0"/>
                </a:gradFill>
              </a:defRPr>
            </a:lvl1pPr>
          </a:lstStyle>
          <a:p>
            <a:r>
              <a:rPr lang="en-US" dirty="0"/>
              <a:t>&lt;Insert Group Name/Area&gt; MYR13 Connection Meeting</a:t>
            </a:r>
          </a:p>
        </p:txBody>
      </p:sp>
      <p:sp>
        <p:nvSpPr>
          <p:cNvPr id="25" name="Text Placeholder 24"/>
          <p:cNvSpPr>
            <a:spLocks noGrp="1"/>
          </p:cNvSpPr>
          <p:nvPr userDrawn="1">
            <p:ph type="body" sz="quarter" idx="13" hasCustomPrompt="1"/>
          </p:nvPr>
        </p:nvSpPr>
        <p:spPr>
          <a:xfrm>
            <a:off x="163768" y="843085"/>
            <a:ext cx="2926230" cy="532328"/>
          </a:xfrm>
        </p:spPr>
        <p:txBody>
          <a:bodyPr lIns="182880" tIns="146304" rIns="182880" bIns="146304"/>
          <a:lstStyle>
            <a:lvl1pPr marL="0" indent="0">
              <a:spcBef>
                <a:spcPts val="0"/>
              </a:spcBef>
              <a:buNone/>
              <a:defRPr sz="1668" spc="0" baseline="0">
                <a:gradFill>
                  <a:gsLst>
                    <a:gs pos="1250">
                      <a:srgbClr val="FFFFFF"/>
                    </a:gs>
                    <a:gs pos="100000">
                      <a:srgbClr val="FFFFFF"/>
                    </a:gs>
                  </a:gsLst>
                  <a:lin ang="5400000" scaled="0"/>
                </a:gradFill>
                <a:latin typeface="+mn-lt"/>
              </a:defRPr>
            </a:lvl1pPr>
            <a:lvl2pPr>
              <a:defRPr>
                <a:gradFill>
                  <a:gsLst>
                    <a:gs pos="1250">
                      <a:srgbClr val="FFFFFF"/>
                    </a:gs>
                    <a:gs pos="100000">
                      <a:srgbClr val="FFFFFF"/>
                    </a:gs>
                  </a:gsLst>
                  <a:lin ang="5400000" scaled="0"/>
                </a:gradFill>
              </a:defRPr>
            </a:lvl2pPr>
            <a:lvl3pPr>
              <a:defRPr>
                <a:gradFill>
                  <a:gsLst>
                    <a:gs pos="1250">
                      <a:srgbClr val="FFFFFF"/>
                    </a:gs>
                    <a:gs pos="100000">
                      <a:srgbClr val="FFFFFF"/>
                    </a:gs>
                  </a:gsLst>
                  <a:lin ang="5400000" scaled="0"/>
                </a:gradFill>
              </a:defRPr>
            </a:lvl3pPr>
            <a:lvl4pPr>
              <a:defRPr>
                <a:gradFill>
                  <a:gsLst>
                    <a:gs pos="1250">
                      <a:srgbClr val="FFFFFF"/>
                    </a:gs>
                    <a:gs pos="100000">
                      <a:srgbClr val="FFFFFF"/>
                    </a:gs>
                  </a:gsLst>
                  <a:lin ang="5400000" scaled="0"/>
                </a:gradFill>
              </a:defRPr>
            </a:lvl4pPr>
            <a:lvl5pPr>
              <a:defRPr>
                <a:gradFill>
                  <a:gsLst>
                    <a:gs pos="1250">
                      <a:srgbClr val="FFFFFF"/>
                    </a:gs>
                    <a:gs pos="100000">
                      <a:srgbClr val="FFFFFF"/>
                    </a:gs>
                  </a:gsLst>
                  <a:lin ang="5400000" scaled="0"/>
                </a:gradFill>
              </a:defRPr>
            </a:lvl5pPr>
          </a:lstStyle>
          <a:p>
            <a:pPr lvl="0"/>
            <a:r>
              <a:rPr lang="en-US" dirty="0"/>
              <a:t>Insert date here</a:t>
            </a:r>
          </a:p>
        </p:txBody>
      </p:sp>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3462329" y="3700373"/>
            <a:ext cx="2222070" cy="1154514"/>
          </a:xfrm>
          <a:prstGeom prst="rect">
            <a:avLst/>
          </a:prstGeom>
          <a:noFill/>
          <a:ln>
            <a:noFill/>
          </a:ln>
        </p:spPr>
      </p:pic>
      <p:pic>
        <p:nvPicPr>
          <p:cNvPr id="74" name="Picture 7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6684391" y="3567185"/>
            <a:ext cx="1842234" cy="116630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5" name="Group 74"/>
          <p:cNvGrpSpPr/>
          <p:nvPr userDrawn="1"/>
        </p:nvGrpSpPr>
        <p:grpSpPr>
          <a:xfrm>
            <a:off x="9654750" y="1336288"/>
            <a:ext cx="1891731" cy="1288860"/>
            <a:chOff x="12154179" y="2343567"/>
            <a:chExt cx="2380125" cy="1750556"/>
          </a:xfrm>
        </p:grpSpPr>
        <p:grpSp>
          <p:nvGrpSpPr>
            <p:cNvPr id="76" name="Group 75"/>
            <p:cNvGrpSpPr/>
            <p:nvPr userDrawn="1"/>
          </p:nvGrpSpPr>
          <p:grpSpPr>
            <a:xfrm>
              <a:off x="12472604" y="3359098"/>
              <a:ext cx="1852995" cy="735025"/>
              <a:chOff x="12532872" y="3359098"/>
              <a:chExt cx="1852995" cy="735025"/>
            </a:xfrm>
          </p:grpSpPr>
          <p:sp>
            <p:nvSpPr>
              <p:cNvPr id="80" name="Freeform 64"/>
              <p:cNvSpPr>
                <a:spLocks noEditPoints="1"/>
              </p:cNvSpPr>
              <p:nvPr userDrawn="1"/>
            </p:nvSpPr>
            <p:spPr bwMode="black">
              <a:xfrm>
                <a:off x="13172476" y="3359098"/>
                <a:ext cx="1213391" cy="735025"/>
              </a:xfrm>
              <a:custGeom>
                <a:avLst/>
                <a:gdLst>
                  <a:gd name="T0" fmla="*/ 94 w 426"/>
                  <a:gd name="T1" fmla="*/ 107 h 258"/>
                  <a:gd name="T2" fmla="*/ 219 w 426"/>
                  <a:gd name="T3" fmla="*/ 47 h 258"/>
                  <a:gd name="T4" fmla="*/ 154 w 426"/>
                  <a:gd name="T5" fmla="*/ 112 h 258"/>
                  <a:gd name="T6" fmla="*/ 94 w 426"/>
                  <a:gd name="T7" fmla="*/ 172 h 258"/>
                  <a:gd name="T8" fmla="*/ 154 w 426"/>
                  <a:gd name="T9" fmla="*/ 112 h 258"/>
                  <a:gd name="T10" fmla="*/ 160 w 426"/>
                  <a:gd name="T11" fmla="*/ 112 h 258"/>
                  <a:gd name="T12" fmla="*/ 220 w 426"/>
                  <a:gd name="T13" fmla="*/ 172 h 258"/>
                  <a:gd name="T14" fmla="*/ 286 w 426"/>
                  <a:gd name="T15" fmla="*/ 47 h 258"/>
                  <a:gd name="T16" fmla="*/ 227 w 426"/>
                  <a:gd name="T17" fmla="*/ 107 h 258"/>
                  <a:gd name="T18" fmla="*/ 286 w 426"/>
                  <a:gd name="T19" fmla="*/ 47 h 258"/>
                  <a:gd name="T20" fmla="*/ 227 w 426"/>
                  <a:gd name="T21" fmla="*/ 112 h 258"/>
                  <a:gd name="T22" fmla="*/ 286 w 426"/>
                  <a:gd name="T23" fmla="*/ 172 h 258"/>
                  <a:gd name="T24" fmla="*/ 353 w 426"/>
                  <a:gd name="T25" fmla="*/ 47 h 258"/>
                  <a:gd name="T26" fmla="*/ 293 w 426"/>
                  <a:gd name="T27" fmla="*/ 107 h 258"/>
                  <a:gd name="T28" fmla="*/ 353 w 426"/>
                  <a:gd name="T29" fmla="*/ 47 h 258"/>
                  <a:gd name="T30" fmla="*/ 293 w 426"/>
                  <a:gd name="T31" fmla="*/ 112 h 258"/>
                  <a:gd name="T32" fmla="*/ 353 w 426"/>
                  <a:gd name="T33" fmla="*/ 172 h 258"/>
                  <a:gd name="T34" fmla="*/ 426 w 426"/>
                  <a:gd name="T35" fmla="*/ 238 h 258"/>
                  <a:gd name="T36" fmla="*/ 22 w 426"/>
                  <a:gd name="T37" fmla="*/ 258 h 258"/>
                  <a:gd name="T38" fmla="*/ 36 w 426"/>
                  <a:gd name="T39" fmla="*/ 200 h 258"/>
                  <a:gd name="T40" fmla="*/ 54 w 426"/>
                  <a:gd name="T41" fmla="*/ 0 h 258"/>
                  <a:gd name="T42" fmla="*/ 391 w 426"/>
                  <a:gd name="T43" fmla="*/ 16 h 258"/>
                  <a:gd name="T44" fmla="*/ 426 w 426"/>
                  <a:gd name="T45" fmla="*/ 238 h 258"/>
                  <a:gd name="T46" fmla="*/ 241 w 426"/>
                  <a:gd name="T47" fmla="*/ 227 h 258"/>
                  <a:gd name="T48" fmla="*/ 183 w 426"/>
                  <a:gd name="T49" fmla="*/ 225 h 258"/>
                  <a:gd name="T50" fmla="*/ 170 w 426"/>
                  <a:gd name="T51" fmla="*/ 240 h 258"/>
                  <a:gd name="T52" fmla="*/ 243 w 426"/>
                  <a:gd name="T53" fmla="*/ 243 h 258"/>
                  <a:gd name="T54" fmla="*/ 378 w 426"/>
                  <a:gd name="T55" fmla="*/ 200 h 258"/>
                  <a:gd name="T56" fmla="*/ 359 w 426"/>
                  <a:gd name="T57" fmla="*/ 172 h 258"/>
                  <a:gd name="T58" fmla="*/ 378 w 426"/>
                  <a:gd name="T59" fmla="*/ 112 h 258"/>
                  <a:gd name="T60" fmla="*/ 359 w 426"/>
                  <a:gd name="T61" fmla="*/ 107 h 258"/>
                  <a:gd name="T62" fmla="*/ 378 w 426"/>
                  <a:gd name="T63" fmla="*/ 47 h 258"/>
                  <a:gd name="T64" fmla="*/ 369 w 426"/>
                  <a:gd name="T65" fmla="*/ 10 h 258"/>
                  <a:gd name="T66" fmla="*/ 50 w 426"/>
                  <a:gd name="T67" fmla="*/ 18 h 258"/>
                  <a:gd name="T68" fmla="*/ 378 w 426"/>
                  <a:gd name="T69" fmla="*/ 2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258">
                    <a:moveTo>
                      <a:pt x="219" y="107"/>
                    </a:moveTo>
                    <a:cubicBezTo>
                      <a:pt x="94" y="107"/>
                      <a:pt x="94" y="107"/>
                      <a:pt x="94" y="107"/>
                    </a:cubicBezTo>
                    <a:cubicBezTo>
                      <a:pt x="94" y="47"/>
                      <a:pt x="94" y="47"/>
                      <a:pt x="94" y="47"/>
                    </a:cubicBezTo>
                    <a:cubicBezTo>
                      <a:pt x="219" y="47"/>
                      <a:pt x="219" y="47"/>
                      <a:pt x="219" y="47"/>
                    </a:cubicBezTo>
                    <a:lnTo>
                      <a:pt x="219" y="107"/>
                    </a:lnTo>
                    <a:close/>
                    <a:moveTo>
                      <a:pt x="154" y="112"/>
                    </a:moveTo>
                    <a:cubicBezTo>
                      <a:pt x="94" y="112"/>
                      <a:pt x="94" y="112"/>
                      <a:pt x="94" y="112"/>
                    </a:cubicBezTo>
                    <a:cubicBezTo>
                      <a:pt x="94" y="172"/>
                      <a:pt x="94" y="172"/>
                      <a:pt x="94" y="172"/>
                    </a:cubicBezTo>
                    <a:cubicBezTo>
                      <a:pt x="154" y="172"/>
                      <a:pt x="154" y="172"/>
                      <a:pt x="154" y="172"/>
                    </a:cubicBezTo>
                    <a:lnTo>
                      <a:pt x="154" y="112"/>
                    </a:lnTo>
                    <a:close/>
                    <a:moveTo>
                      <a:pt x="220" y="112"/>
                    </a:moveTo>
                    <a:cubicBezTo>
                      <a:pt x="160" y="112"/>
                      <a:pt x="160" y="112"/>
                      <a:pt x="160" y="112"/>
                    </a:cubicBezTo>
                    <a:cubicBezTo>
                      <a:pt x="160" y="172"/>
                      <a:pt x="160" y="172"/>
                      <a:pt x="160" y="172"/>
                    </a:cubicBezTo>
                    <a:cubicBezTo>
                      <a:pt x="220" y="172"/>
                      <a:pt x="220" y="172"/>
                      <a:pt x="220" y="172"/>
                    </a:cubicBezTo>
                    <a:lnTo>
                      <a:pt x="220" y="112"/>
                    </a:lnTo>
                    <a:close/>
                    <a:moveTo>
                      <a:pt x="286" y="47"/>
                    </a:moveTo>
                    <a:cubicBezTo>
                      <a:pt x="227" y="47"/>
                      <a:pt x="227" y="47"/>
                      <a:pt x="227" y="47"/>
                    </a:cubicBezTo>
                    <a:cubicBezTo>
                      <a:pt x="227" y="107"/>
                      <a:pt x="227" y="107"/>
                      <a:pt x="227" y="107"/>
                    </a:cubicBezTo>
                    <a:cubicBezTo>
                      <a:pt x="286" y="107"/>
                      <a:pt x="286" y="107"/>
                      <a:pt x="286" y="107"/>
                    </a:cubicBezTo>
                    <a:lnTo>
                      <a:pt x="286" y="47"/>
                    </a:lnTo>
                    <a:close/>
                    <a:moveTo>
                      <a:pt x="286" y="112"/>
                    </a:moveTo>
                    <a:cubicBezTo>
                      <a:pt x="227" y="112"/>
                      <a:pt x="227" y="112"/>
                      <a:pt x="227" y="112"/>
                    </a:cubicBezTo>
                    <a:cubicBezTo>
                      <a:pt x="227" y="172"/>
                      <a:pt x="227" y="172"/>
                      <a:pt x="227" y="172"/>
                    </a:cubicBezTo>
                    <a:cubicBezTo>
                      <a:pt x="286" y="172"/>
                      <a:pt x="286" y="172"/>
                      <a:pt x="286" y="172"/>
                    </a:cubicBezTo>
                    <a:lnTo>
                      <a:pt x="286" y="112"/>
                    </a:lnTo>
                    <a:close/>
                    <a:moveTo>
                      <a:pt x="353" y="47"/>
                    </a:moveTo>
                    <a:cubicBezTo>
                      <a:pt x="293" y="47"/>
                      <a:pt x="293" y="47"/>
                      <a:pt x="293" y="47"/>
                    </a:cubicBezTo>
                    <a:cubicBezTo>
                      <a:pt x="293" y="107"/>
                      <a:pt x="293" y="107"/>
                      <a:pt x="293" y="107"/>
                    </a:cubicBezTo>
                    <a:cubicBezTo>
                      <a:pt x="353" y="107"/>
                      <a:pt x="353" y="107"/>
                      <a:pt x="353" y="107"/>
                    </a:cubicBezTo>
                    <a:lnTo>
                      <a:pt x="353" y="47"/>
                    </a:lnTo>
                    <a:close/>
                    <a:moveTo>
                      <a:pt x="353" y="112"/>
                    </a:moveTo>
                    <a:cubicBezTo>
                      <a:pt x="293" y="112"/>
                      <a:pt x="293" y="112"/>
                      <a:pt x="293" y="112"/>
                    </a:cubicBezTo>
                    <a:cubicBezTo>
                      <a:pt x="293" y="172"/>
                      <a:pt x="293" y="172"/>
                      <a:pt x="293" y="172"/>
                    </a:cubicBezTo>
                    <a:cubicBezTo>
                      <a:pt x="353" y="172"/>
                      <a:pt x="353" y="172"/>
                      <a:pt x="353" y="172"/>
                    </a:cubicBezTo>
                    <a:lnTo>
                      <a:pt x="353" y="112"/>
                    </a:lnTo>
                    <a:close/>
                    <a:moveTo>
                      <a:pt x="426" y="238"/>
                    </a:moveTo>
                    <a:cubicBezTo>
                      <a:pt x="426" y="249"/>
                      <a:pt x="416" y="258"/>
                      <a:pt x="404" y="258"/>
                    </a:cubicBezTo>
                    <a:cubicBezTo>
                      <a:pt x="404" y="258"/>
                      <a:pt x="404" y="258"/>
                      <a:pt x="22" y="258"/>
                    </a:cubicBezTo>
                    <a:cubicBezTo>
                      <a:pt x="10" y="258"/>
                      <a:pt x="0" y="249"/>
                      <a:pt x="0" y="238"/>
                    </a:cubicBezTo>
                    <a:cubicBezTo>
                      <a:pt x="0" y="238"/>
                      <a:pt x="0" y="238"/>
                      <a:pt x="36" y="200"/>
                    </a:cubicBezTo>
                    <a:cubicBezTo>
                      <a:pt x="36" y="200"/>
                      <a:pt x="36" y="200"/>
                      <a:pt x="36" y="16"/>
                    </a:cubicBezTo>
                    <a:cubicBezTo>
                      <a:pt x="36" y="7"/>
                      <a:pt x="44" y="0"/>
                      <a:pt x="54" y="0"/>
                    </a:cubicBezTo>
                    <a:cubicBezTo>
                      <a:pt x="54" y="0"/>
                      <a:pt x="54" y="0"/>
                      <a:pt x="372" y="0"/>
                    </a:cubicBezTo>
                    <a:cubicBezTo>
                      <a:pt x="382" y="0"/>
                      <a:pt x="391" y="7"/>
                      <a:pt x="391" y="16"/>
                    </a:cubicBezTo>
                    <a:cubicBezTo>
                      <a:pt x="391" y="16"/>
                      <a:pt x="391" y="16"/>
                      <a:pt x="391" y="200"/>
                    </a:cubicBezTo>
                    <a:lnTo>
                      <a:pt x="426" y="238"/>
                    </a:lnTo>
                    <a:close/>
                    <a:moveTo>
                      <a:pt x="249" y="240"/>
                    </a:moveTo>
                    <a:cubicBezTo>
                      <a:pt x="249" y="240"/>
                      <a:pt x="249" y="240"/>
                      <a:pt x="241" y="227"/>
                    </a:cubicBezTo>
                    <a:cubicBezTo>
                      <a:pt x="241" y="226"/>
                      <a:pt x="239" y="225"/>
                      <a:pt x="236" y="225"/>
                    </a:cubicBezTo>
                    <a:cubicBezTo>
                      <a:pt x="236" y="225"/>
                      <a:pt x="236" y="225"/>
                      <a:pt x="183" y="225"/>
                    </a:cubicBezTo>
                    <a:cubicBezTo>
                      <a:pt x="180" y="225"/>
                      <a:pt x="178" y="226"/>
                      <a:pt x="178" y="227"/>
                    </a:cubicBezTo>
                    <a:cubicBezTo>
                      <a:pt x="178" y="227"/>
                      <a:pt x="178" y="227"/>
                      <a:pt x="170" y="240"/>
                    </a:cubicBezTo>
                    <a:cubicBezTo>
                      <a:pt x="170" y="241"/>
                      <a:pt x="173" y="243"/>
                      <a:pt x="177" y="243"/>
                    </a:cubicBezTo>
                    <a:cubicBezTo>
                      <a:pt x="177" y="243"/>
                      <a:pt x="177" y="243"/>
                      <a:pt x="243" y="243"/>
                    </a:cubicBezTo>
                    <a:cubicBezTo>
                      <a:pt x="246" y="243"/>
                      <a:pt x="249" y="241"/>
                      <a:pt x="249" y="240"/>
                    </a:cubicBezTo>
                    <a:close/>
                    <a:moveTo>
                      <a:pt x="378" y="200"/>
                    </a:moveTo>
                    <a:cubicBezTo>
                      <a:pt x="378" y="172"/>
                      <a:pt x="378" y="172"/>
                      <a:pt x="378" y="172"/>
                    </a:cubicBezTo>
                    <a:cubicBezTo>
                      <a:pt x="359" y="172"/>
                      <a:pt x="359" y="172"/>
                      <a:pt x="359" y="172"/>
                    </a:cubicBezTo>
                    <a:cubicBezTo>
                      <a:pt x="359" y="112"/>
                      <a:pt x="359" y="112"/>
                      <a:pt x="359" y="112"/>
                    </a:cubicBezTo>
                    <a:cubicBezTo>
                      <a:pt x="378" y="112"/>
                      <a:pt x="378" y="112"/>
                      <a:pt x="378" y="112"/>
                    </a:cubicBezTo>
                    <a:cubicBezTo>
                      <a:pt x="378" y="107"/>
                      <a:pt x="378" y="107"/>
                      <a:pt x="378" y="107"/>
                    </a:cubicBezTo>
                    <a:cubicBezTo>
                      <a:pt x="359" y="107"/>
                      <a:pt x="359" y="107"/>
                      <a:pt x="359" y="107"/>
                    </a:cubicBezTo>
                    <a:cubicBezTo>
                      <a:pt x="359" y="47"/>
                      <a:pt x="359" y="47"/>
                      <a:pt x="359" y="47"/>
                    </a:cubicBezTo>
                    <a:cubicBezTo>
                      <a:pt x="378" y="47"/>
                      <a:pt x="378" y="47"/>
                      <a:pt x="378" y="47"/>
                    </a:cubicBezTo>
                    <a:cubicBezTo>
                      <a:pt x="378" y="18"/>
                      <a:pt x="378" y="18"/>
                      <a:pt x="378" y="18"/>
                    </a:cubicBezTo>
                    <a:cubicBezTo>
                      <a:pt x="378" y="14"/>
                      <a:pt x="374" y="10"/>
                      <a:pt x="369" y="10"/>
                    </a:cubicBezTo>
                    <a:cubicBezTo>
                      <a:pt x="369" y="10"/>
                      <a:pt x="369" y="10"/>
                      <a:pt x="59" y="10"/>
                    </a:cubicBezTo>
                    <a:cubicBezTo>
                      <a:pt x="54" y="10"/>
                      <a:pt x="50" y="14"/>
                      <a:pt x="50" y="18"/>
                    </a:cubicBezTo>
                    <a:cubicBezTo>
                      <a:pt x="50" y="18"/>
                      <a:pt x="50" y="18"/>
                      <a:pt x="50" y="200"/>
                    </a:cubicBezTo>
                    <a:cubicBezTo>
                      <a:pt x="50" y="200"/>
                      <a:pt x="50" y="200"/>
                      <a:pt x="378" y="200"/>
                    </a:cubicBezTo>
                    <a:close/>
                  </a:path>
                </a:pathLst>
              </a:custGeom>
              <a:solidFill>
                <a:srgbClr val="FFFFFF"/>
              </a:solidFill>
              <a:ln>
                <a:noFill/>
              </a:ln>
            </p:spPr>
            <p:txBody>
              <a:bodyPr vert="horz" wrap="square" lIns="144619" tIns="72309" rIns="144619" bIns="72309" numCol="1" anchor="t" anchorCtr="0" compatLnSpc="1">
                <a:prstTxWarp prst="textNoShape">
                  <a:avLst/>
                </a:prstTxWarp>
              </a:bodyPr>
              <a:lstStyle/>
              <a:p>
                <a:pPr defTabSz="864069"/>
                <a:endParaRPr lang="en-US" sz="3692" kern="0" dirty="0">
                  <a:solidFill>
                    <a:sysClr val="windowText" lastClr="000000"/>
                  </a:solidFill>
                </a:endParaRPr>
              </a:p>
            </p:txBody>
          </p:sp>
          <p:sp>
            <p:nvSpPr>
              <p:cNvPr id="81" name="Freeform 6"/>
              <p:cNvSpPr>
                <a:spLocks noEditPoints="1"/>
              </p:cNvSpPr>
              <p:nvPr userDrawn="1"/>
            </p:nvSpPr>
            <p:spPr bwMode="black">
              <a:xfrm>
                <a:off x="12532872" y="3424586"/>
                <a:ext cx="347360" cy="669537"/>
              </a:xfrm>
              <a:custGeom>
                <a:avLst/>
                <a:gdLst>
                  <a:gd name="T0" fmla="*/ 695 w 876"/>
                  <a:gd name="T1" fmla="*/ 1548 h 1688"/>
                  <a:gd name="T2" fmla="*/ 695 w 876"/>
                  <a:gd name="T3" fmla="*/ 1514 h 1688"/>
                  <a:gd name="T4" fmla="*/ 672 w 876"/>
                  <a:gd name="T5" fmla="*/ 848 h 1688"/>
                  <a:gd name="T6" fmla="*/ 138 w 876"/>
                  <a:gd name="T7" fmla="*/ 1107 h 1688"/>
                  <a:gd name="T8" fmla="*/ 672 w 876"/>
                  <a:gd name="T9" fmla="*/ 848 h 1688"/>
                  <a:gd name="T10" fmla="*/ 413 w 876"/>
                  <a:gd name="T11" fmla="*/ 295 h 1688"/>
                  <a:gd name="T12" fmla="*/ 672 w 876"/>
                  <a:gd name="T13" fmla="*/ 553 h 1688"/>
                  <a:gd name="T14" fmla="*/ 397 w 876"/>
                  <a:gd name="T15" fmla="*/ 571 h 1688"/>
                  <a:gd name="T16" fmla="*/ 138 w 876"/>
                  <a:gd name="T17" fmla="*/ 829 h 1688"/>
                  <a:gd name="T18" fmla="*/ 397 w 876"/>
                  <a:gd name="T19" fmla="*/ 571 h 1688"/>
                  <a:gd name="T20" fmla="*/ 163 w 876"/>
                  <a:gd name="T21" fmla="*/ 1530 h 1688"/>
                  <a:gd name="T22" fmla="*/ 173 w 876"/>
                  <a:gd name="T23" fmla="*/ 1510 h 1688"/>
                  <a:gd name="T24" fmla="*/ 173 w 876"/>
                  <a:gd name="T25" fmla="*/ 1560 h 1688"/>
                  <a:gd name="T26" fmla="*/ 163 w 876"/>
                  <a:gd name="T27" fmla="*/ 1538 h 1688"/>
                  <a:gd name="T28" fmla="*/ 199 w 876"/>
                  <a:gd name="T29" fmla="*/ 1530 h 1688"/>
                  <a:gd name="T30" fmla="*/ 695 w 876"/>
                  <a:gd name="T31" fmla="*/ 1508 h 1688"/>
                  <a:gd name="T32" fmla="*/ 679 w 876"/>
                  <a:gd name="T33" fmla="*/ 1546 h 1688"/>
                  <a:gd name="T34" fmla="*/ 674 w 876"/>
                  <a:gd name="T35" fmla="*/ 1562 h 1688"/>
                  <a:gd name="T36" fmla="*/ 695 w 876"/>
                  <a:gd name="T37" fmla="*/ 1554 h 1688"/>
                  <a:gd name="T38" fmla="*/ 876 w 876"/>
                  <a:gd name="T39" fmla="*/ 58 h 1688"/>
                  <a:gd name="T40" fmla="*/ 818 w 876"/>
                  <a:gd name="T41" fmla="*/ 1688 h 1688"/>
                  <a:gd name="T42" fmla="*/ 0 w 876"/>
                  <a:gd name="T43" fmla="*/ 1630 h 1688"/>
                  <a:gd name="T44" fmla="*/ 58 w 876"/>
                  <a:gd name="T45" fmla="*/ 0 h 1688"/>
                  <a:gd name="T46" fmla="*/ 876 w 876"/>
                  <a:gd name="T47" fmla="*/ 58 h 1688"/>
                  <a:gd name="T48" fmla="*/ 79 w 876"/>
                  <a:gd name="T49" fmla="*/ 139 h 1688"/>
                  <a:gd name="T50" fmla="*/ 138 w 876"/>
                  <a:gd name="T51" fmla="*/ 1330 h 1688"/>
                  <a:gd name="T52" fmla="*/ 397 w 876"/>
                  <a:gd name="T53" fmla="*/ 1123 h 1688"/>
                  <a:gd name="T54" fmla="*/ 413 w 876"/>
                  <a:gd name="T55" fmla="*/ 1330 h 1688"/>
                  <a:gd name="T56" fmla="*/ 672 w 876"/>
                  <a:gd name="T57" fmla="*/ 1123 h 1688"/>
                  <a:gd name="T58" fmla="*/ 791 w 876"/>
                  <a:gd name="T59" fmla="*/ 1330 h 1688"/>
                  <a:gd name="T60" fmla="*/ 397 w 876"/>
                  <a:gd name="T61" fmla="*/ 295 h 1688"/>
                  <a:gd name="T62" fmla="*/ 138 w 876"/>
                  <a:gd name="T63" fmla="*/ 553 h 1688"/>
                  <a:gd name="T64" fmla="*/ 397 w 876"/>
                  <a:gd name="T65" fmla="*/ 295 h 1688"/>
                  <a:gd name="T66" fmla="*/ 413 w 876"/>
                  <a:gd name="T67" fmla="*/ 571 h 1688"/>
                  <a:gd name="T68" fmla="*/ 672 w 876"/>
                  <a:gd name="T69" fmla="*/ 829 h 1688"/>
                  <a:gd name="T70" fmla="*/ 409 w 876"/>
                  <a:gd name="T71" fmla="*/ 1532 h 1688"/>
                  <a:gd name="T72" fmla="*/ 464 w 876"/>
                  <a:gd name="T73" fmla="*/ 1484 h 1688"/>
                  <a:gd name="T74" fmla="*/ 409 w 876"/>
                  <a:gd name="T75" fmla="*/ 1532 h 1688"/>
                  <a:gd name="T76" fmla="*/ 405 w 876"/>
                  <a:gd name="T77" fmla="*/ 1492 h 1688"/>
                  <a:gd name="T78" fmla="*/ 363 w 876"/>
                  <a:gd name="T79" fmla="*/ 1532 h 1688"/>
                  <a:gd name="T80" fmla="*/ 405 w 876"/>
                  <a:gd name="T81" fmla="*/ 1536 h 1688"/>
                  <a:gd name="T82" fmla="*/ 363 w 876"/>
                  <a:gd name="T83" fmla="*/ 1570 h 1688"/>
                  <a:gd name="T84" fmla="*/ 405 w 876"/>
                  <a:gd name="T85" fmla="*/ 1536 h 1688"/>
                  <a:gd name="T86" fmla="*/ 409 w 876"/>
                  <a:gd name="T87" fmla="*/ 1577 h 1688"/>
                  <a:gd name="T88" fmla="*/ 464 w 876"/>
                  <a:gd name="T89" fmla="*/ 1536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688">
                    <a:moveTo>
                      <a:pt x="711" y="1530"/>
                    </a:moveTo>
                    <a:cubicBezTo>
                      <a:pt x="711" y="1541"/>
                      <a:pt x="704" y="1548"/>
                      <a:pt x="695" y="1548"/>
                    </a:cubicBezTo>
                    <a:cubicBezTo>
                      <a:pt x="685" y="1548"/>
                      <a:pt x="678" y="1541"/>
                      <a:pt x="678" y="1530"/>
                    </a:cubicBezTo>
                    <a:cubicBezTo>
                      <a:pt x="678" y="1522"/>
                      <a:pt x="685" y="1514"/>
                      <a:pt x="695" y="1514"/>
                    </a:cubicBezTo>
                    <a:cubicBezTo>
                      <a:pt x="704" y="1514"/>
                      <a:pt x="711" y="1522"/>
                      <a:pt x="711" y="1530"/>
                    </a:cubicBezTo>
                    <a:close/>
                    <a:moveTo>
                      <a:pt x="672" y="848"/>
                    </a:moveTo>
                    <a:cubicBezTo>
                      <a:pt x="672" y="848"/>
                      <a:pt x="672" y="848"/>
                      <a:pt x="138" y="848"/>
                    </a:cubicBezTo>
                    <a:cubicBezTo>
                      <a:pt x="138" y="1107"/>
                      <a:pt x="138" y="1107"/>
                      <a:pt x="138" y="1107"/>
                    </a:cubicBezTo>
                    <a:cubicBezTo>
                      <a:pt x="138" y="1107"/>
                      <a:pt x="138" y="1107"/>
                      <a:pt x="672" y="1107"/>
                    </a:cubicBezTo>
                    <a:cubicBezTo>
                      <a:pt x="672" y="1107"/>
                      <a:pt x="672" y="1107"/>
                      <a:pt x="672" y="848"/>
                    </a:cubicBezTo>
                    <a:close/>
                    <a:moveTo>
                      <a:pt x="672" y="295"/>
                    </a:moveTo>
                    <a:cubicBezTo>
                      <a:pt x="413" y="295"/>
                      <a:pt x="413" y="295"/>
                      <a:pt x="413" y="295"/>
                    </a:cubicBezTo>
                    <a:cubicBezTo>
                      <a:pt x="413" y="295"/>
                      <a:pt x="413" y="295"/>
                      <a:pt x="413" y="553"/>
                    </a:cubicBezTo>
                    <a:cubicBezTo>
                      <a:pt x="413" y="553"/>
                      <a:pt x="413" y="553"/>
                      <a:pt x="672" y="553"/>
                    </a:cubicBezTo>
                    <a:cubicBezTo>
                      <a:pt x="672" y="553"/>
                      <a:pt x="672" y="553"/>
                      <a:pt x="672" y="295"/>
                    </a:cubicBezTo>
                    <a:close/>
                    <a:moveTo>
                      <a:pt x="397" y="571"/>
                    </a:moveTo>
                    <a:cubicBezTo>
                      <a:pt x="397" y="571"/>
                      <a:pt x="397" y="571"/>
                      <a:pt x="138" y="571"/>
                    </a:cubicBezTo>
                    <a:cubicBezTo>
                      <a:pt x="138" y="571"/>
                      <a:pt x="138" y="571"/>
                      <a:pt x="138" y="829"/>
                    </a:cubicBezTo>
                    <a:cubicBezTo>
                      <a:pt x="138" y="829"/>
                      <a:pt x="138" y="829"/>
                      <a:pt x="397" y="829"/>
                    </a:cubicBezTo>
                    <a:lnTo>
                      <a:pt x="397" y="571"/>
                    </a:lnTo>
                    <a:close/>
                    <a:moveTo>
                      <a:pt x="199" y="1530"/>
                    </a:moveTo>
                    <a:cubicBezTo>
                      <a:pt x="199" y="1530"/>
                      <a:pt x="199" y="1530"/>
                      <a:pt x="163" y="1530"/>
                    </a:cubicBezTo>
                    <a:cubicBezTo>
                      <a:pt x="163" y="1530"/>
                      <a:pt x="163" y="1530"/>
                      <a:pt x="183" y="1510"/>
                    </a:cubicBezTo>
                    <a:cubicBezTo>
                      <a:pt x="183" y="1510"/>
                      <a:pt x="183" y="1510"/>
                      <a:pt x="173" y="1510"/>
                    </a:cubicBezTo>
                    <a:cubicBezTo>
                      <a:pt x="173" y="1510"/>
                      <a:pt x="173" y="1510"/>
                      <a:pt x="150" y="1533"/>
                    </a:cubicBezTo>
                    <a:cubicBezTo>
                      <a:pt x="150" y="1533"/>
                      <a:pt x="150" y="1533"/>
                      <a:pt x="173" y="1560"/>
                    </a:cubicBezTo>
                    <a:cubicBezTo>
                      <a:pt x="173" y="1560"/>
                      <a:pt x="173" y="1560"/>
                      <a:pt x="183" y="1560"/>
                    </a:cubicBezTo>
                    <a:cubicBezTo>
                      <a:pt x="183" y="1560"/>
                      <a:pt x="183" y="1560"/>
                      <a:pt x="163" y="1538"/>
                    </a:cubicBezTo>
                    <a:cubicBezTo>
                      <a:pt x="199" y="1538"/>
                      <a:pt x="199" y="1538"/>
                      <a:pt x="199" y="1538"/>
                    </a:cubicBezTo>
                    <a:cubicBezTo>
                      <a:pt x="199" y="1538"/>
                      <a:pt x="199" y="1538"/>
                      <a:pt x="199" y="1530"/>
                    </a:cubicBezTo>
                    <a:close/>
                    <a:moveTo>
                      <a:pt x="717" y="1530"/>
                    </a:moveTo>
                    <a:cubicBezTo>
                      <a:pt x="717" y="1519"/>
                      <a:pt x="707" y="1508"/>
                      <a:pt x="695" y="1508"/>
                    </a:cubicBezTo>
                    <a:cubicBezTo>
                      <a:pt x="682" y="1508"/>
                      <a:pt x="672" y="1519"/>
                      <a:pt x="672" y="1530"/>
                    </a:cubicBezTo>
                    <a:cubicBezTo>
                      <a:pt x="672" y="1536"/>
                      <a:pt x="675" y="1542"/>
                      <a:pt x="679" y="1546"/>
                    </a:cubicBezTo>
                    <a:cubicBezTo>
                      <a:pt x="669" y="1560"/>
                      <a:pt x="669" y="1560"/>
                      <a:pt x="669" y="1560"/>
                    </a:cubicBezTo>
                    <a:cubicBezTo>
                      <a:pt x="674" y="1562"/>
                      <a:pt x="674" y="1562"/>
                      <a:pt x="674" y="1562"/>
                    </a:cubicBezTo>
                    <a:cubicBezTo>
                      <a:pt x="684" y="1549"/>
                      <a:pt x="684" y="1549"/>
                      <a:pt x="684" y="1549"/>
                    </a:cubicBezTo>
                    <a:cubicBezTo>
                      <a:pt x="687" y="1552"/>
                      <a:pt x="691" y="1554"/>
                      <a:pt x="695" y="1554"/>
                    </a:cubicBezTo>
                    <a:cubicBezTo>
                      <a:pt x="707" y="1554"/>
                      <a:pt x="717" y="1543"/>
                      <a:pt x="717" y="1530"/>
                    </a:cubicBezTo>
                    <a:close/>
                    <a:moveTo>
                      <a:pt x="876" y="58"/>
                    </a:moveTo>
                    <a:cubicBezTo>
                      <a:pt x="876" y="1630"/>
                      <a:pt x="876" y="1630"/>
                      <a:pt x="876" y="1630"/>
                    </a:cubicBezTo>
                    <a:cubicBezTo>
                      <a:pt x="876" y="1663"/>
                      <a:pt x="850" y="1688"/>
                      <a:pt x="818" y="1688"/>
                    </a:cubicBezTo>
                    <a:cubicBezTo>
                      <a:pt x="58" y="1688"/>
                      <a:pt x="58" y="1688"/>
                      <a:pt x="58" y="1688"/>
                    </a:cubicBezTo>
                    <a:cubicBezTo>
                      <a:pt x="26" y="1688"/>
                      <a:pt x="0" y="1663"/>
                      <a:pt x="0" y="1630"/>
                    </a:cubicBezTo>
                    <a:cubicBezTo>
                      <a:pt x="0" y="58"/>
                      <a:pt x="0" y="58"/>
                      <a:pt x="0" y="58"/>
                    </a:cubicBezTo>
                    <a:cubicBezTo>
                      <a:pt x="0" y="26"/>
                      <a:pt x="26" y="0"/>
                      <a:pt x="58" y="0"/>
                    </a:cubicBezTo>
                    <a:cubicBezTo>
                      <a:pt x="818" y="0"/>
                      <a:pt x="818" y="0"/>
                      <a:pt x="818" y="0"/>
                    </a:cubicBezTo>
                    <a:cubicBezTo>
                      <a:pt x="850" y="0"/>
                      <a:pt x="876" y="26"/>
                      <a:pt x="876" y="58"/>
                    </a:cubicBezTo>
                    <a:close/>
                    <a:moveTo>
                      <a:pt x="791" y="139"/>
                    </a:moveTo>
                    <a:cubicBezTo>
                      <a:pt x="79" y="139"/>
                      <a:pt x="79" y="139"/>
                      <a:pt x="79" y="139"/>
                    </a:cubicBezTo>
                    <a:cubicBezTo>
                      <a:pt x="79" y="1330"/>
                      <a:pt x="79" y="1330"/>
                      <a:pt x="79" y="1330"/>
                    </a:cubicBezTo>
                    <a:cubicBezTo>
                      <a:pt x="138" y="1330"/>
                      <a:pt x="138" y="1330"/>
                      <a:pt x="138" y="1330"/>
                    </a:cubicBezTo>
                    <a:cubicBezTo>
                      <a:pt x="138" y="1123"/>
                      <a:pt x="138" y="1123"/>
                      <a:pt x="138" y="1123"/>
                    </a:cubicBezTo>
                    <a:cubicBezTo>
                      <a:pt x="397" y="1123"/>
                      <a:pt x="397" y="1123"/>
                      <a:pt x="397" y="1123"/>
                    </a:cubicBezTo>
                    <a:cubicBezTo>
                      <a:pt x="397" y="1330"/>
                      <a:pt x="397" y="1330"/>
                      <a:pt x="397" y="1330"/>
                    </a:cubicBezTo>
                    <a:cubicBezTo>
                      <a:pt x="413" y="1330"/>
                      <a:pt x="413" y="1330"/>
                      <a:pt x="413" y="1330"/>
                    </a:cubicBezTo>
                    <a:cubicBezTo>
                      <a:pt x="413" y="1123"/>
                      <a:pt x="413" y="1123"/>
                      <a:pt x="413" y="1123"/>
                    </a:cubicBezTo>
                    <a:cubicBezTo>
                      <a:pt x="672" y="1123"/>
                      <a:pt x="672" y="1123"/>
                      <a:pt x="672" y="1123"/>
                    </a:cubicBezTo>
                    <a:cubicBezTo>
                      <a:pt x="672" y="1330"/>
                      <a:pt x="672" y="1330"/>
                      <a:pt x="672" y="1330"/>
                    </a:cubicBezTo>
                    <a:cubicBezTo>
                      <a:pt x="791" y="1330"/>
                      <a:pt x="791" y="1330"/>
                      <a:pt x="791" y="1330"/>
                    </a:cubicBezTo>
                    <a:lnTo>
                      <a:pt x="791" y="139"/>
                    </a:lnTo>
                    <a:close/>
                    <a:moveTo>
                      <a:pt x="397" y="295"/>
                    </a:moveTo>
                    <a:cubicBezTo>
                      <a:pt x="397" y="295"/>
                      <a:pt x="397" y="295"/>
                      <a:pt x="138" y="295"/>
                    </a:cubicBezTo>
                    <a:cubicBezTo>
                      <a:pt x="138" y="295"/>
                      <a:pt x="138" y="295"/>
                      <a:pt x="138" y="553"/>
                    </a:cubicBezTo>
                    <a:cubicBezTo>
                      <a:pt x="138" y="553"/>
                      <a:pt x="138" y="553"/>
                      <a:pt x="397" y="553"/>
                    </a:cubicBezTo>
                    <a:lnTo>
                      <a:pt x="397" y="295"/>
                    </a:lnTo>
                    <a:close/>
                    <a:moveTo>
                      <a:pt x="672" y="571"/>
                    </a:moveTo>
                    <a:cubicBezTo>
                      <a:pt x="672" y="571"/>
                      <a:pt x="672" y="571"/>
                      <a:pt x="413" y="571"/>
                    </a:cubicBezTo>
                    <a:cubicBezTo>
                      <a:pt x="413" y="829"/>
                      <a:pt x="413" y="829"/>
                      <a:pt x="413" y="829"/>
                    </a:cubicBezTo>
                    <a:cubicBezTo>
                      <a:pt x="413" y="829"/>
                      <a:pt x="413" y="829"/>
                      <a:pt x="672" y="829"/>
                    </a:cubicBezTo>
                    <a:cubicBezTo>
                      <a:pt x="672" y="829"/>
                      <a:pt x="672" y="829"/>
                      <a:pt x="672" y="571"/>
                    </a:cubicBezTo>
                    <a:close/>
                    <a:moveTo>
                      <a:pt x="409" y="1532"/>
                    </a:moveTo>
                    <a:cubicBezTo>
                      <a:pt x="464" y="1532"/>
                      <a:pt x="464" y="1532"/>
                      <a:pt x="464" y="1532"/>
                    </a:cubicBezTo>
                    <a:cubicBezTo>
                      <a:pt x="464" y="1484"/>
                      <a:pt x="464" y="1484"/>
                      <a:pt x="464" y="1484"/>
                    </a:cubicBezTo>
                    <a:cubicBezTo>
                      <a:pt x="409" y="1491"/>
                      <a:pt x="409" y="1491"/>
                      <a:pt x="409" y="1491"/>
                    </a:cubicBezTo>
                    <a:lnTo>
                      <a:pt x="409" y="1532"/>
                    </a:lnTo>
                    <a:close/>
                    <a:moveTo>
                      <a:pt x="405" y="1532"/>
                    </a:moveTo>
                    <a:cubicBezTo>
                      <a:pt x="405" y="1492"/>
                      <a:pt x="405" y="1492"/>
                      <a:pt x="405" y="1492"/>
                    </a:cubicBezTo>
                    <a:cubicBezTo>
                      <a:pt x="363" y="1498"/>
                      <a:pt x="363" y="1498"/>
                      <a:pt x="363" y="1498"/>
                    </a:cubicBezTo>
                    <a:cubicBezTo>
                      <a:pt x="363" y="1532"/>
                      <a:pt x="363" y="1532"/>
                      <a:pt x="363" y="1532"/>
                    </a:cubicBezTo>
                    <a:lnTo>
                      <a:pt x="405" y="1532"/>
                    </a:lnTo>
                    <a:close/>
                    <a:moveTo>
                      <a:pt x="405" y="1536"/>
                    </a:moveTo>
                    <a:cubicBezTo>
                      <a:pt x="363" y="1536"/>
                      <a:pt x="363" y="1536"/>
                      <a:pt x="363" y="1536"/>
                    </a:cubicBezTo>
                    <a:cubicBezTo>
                      <a:pt x="363" y="1570"/>
                      <a:pt x="363" y="1570"/>
                      <a:pt x="363" y="1570"/>
                    </a:cubicBezTo>
                    <a:cubicBezTo>
                      <a:pt x="405" y="1576"/>
                      <a:pt x="405" y="1576"/>
                      <a:pt x="405" y="1576"/>
                    </a:cubicBezTo>
                    <a:lnTo>
                      <a:pt x="405" y="1536"/>
                    </a:lnTo>
                    <a:close/>
                    <a:moveTo>
                      <a:pt x="409" y="1536"/>
                    </a:moveTo>
                    <a:cubicBezTo>
                      <a:pt x="409" y="1577"/>
                      <a:pt x="409" y="1577"/>
                      <a:pt x="409" y="1577"/>
                    </a:cubicBezTo>
                    <a:cubicBezTo>
                      <a:pt x="464" y="1585"/>
                      <a:pt x="464" y="1585"/>
                      <a:pt x="464" y="1585"/>
                    </a:cubicBezTo>
                    <a:cubicBezTo>
                      <a:pt x="464" y="1536"/>
                      <a:pt x="464" y="1536"/>
                      <a:pt x="464" y="1536"/>
                    </a:cubicBezTo>
                    <a:lnTo>
                      <a:pt x="409" y="1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grpSp>
        <p:grpSp>
          <p:nvGrpSpPr>
            <p:cNvPr id="77" name="Group 76"/>
            <p:cNvGrpSpPr/>
            <p:nvPr userDrawn="1"/>
          </p:nvGrpSpPr>
          <p:grpSpPr>
            <a:xfrm>
              <a:off x="12154179" y="2343567"/>
              <a:ext cx="2380125" cy="825977"/>
              <a:chOff x="12101586" y="2459679"/>
              <a:chExt cx="2380125" cy="825977"/>
            </a:xfrm>
          </p:grpSpPr>
          <p:sp>
            <p:nvSpPr>
              <p:cNvPr id="78" name="Freeform 19"/>
              <p:cNvSpPr>
                <a:spLocks noEditPoints="1"/>
              </p:cNvSpPr>
              <p:nvPr userDrawn="1"/>
            </p:nvSpPr>
            <p:spPr bwMode="black">
              <a:xfrm>
                <a:off x="13172477" y="2459679"/>
                <a:ext cx="1309234" cy="825977"/>
              </a:xfrm>
              <a:custGeom>
                <a:avLst/>
                <a:gdLst>
                  <a:gd name="T0" fmla="*/ 1091 w 2410"/>
                  <a:gd name="T1" fmla="*/ 316 h 1520"/>
                  <a:gd name="T2" fmla="*/ 359 w 2410"/>
                  <a:gd name="T3" fmla="*/ 1048 h 1520"/>
                  <a:gd name="T4" fmla="*/ 1135 w 2410"/>
                  <a:gd name="T5" fmla="*/ 1048 h 1520"/>
                  <a:gd name="T6" fmla="*/ 1863 w 2410"/>
                  <a:gd name="T7" fmla="*/ 316 h 1520"/>
                  <a:gd name="T8" fmla="*/ 1135 w 2410"/>
                  <a:gd name="T9" fmla="*/ 1048 h 1520"/>
                  <a:gd name="T10" fmla="*/ 2410 w 2410"/>
                  <a:gd name="T11" fmla="*/ 1366 h 1520"/>
                  <a:gd name="T12" fmla="*/ 1251 w 2410"/>
                  <a:gd name="T13" fmla="*/ 1390 h 1520"/>
                  <a:gd name="T14" fmla="*/ 1251 w 2410"/>
                  <a:gd name="T15" fmla="*/ 1430 h 1520"/>
                  <a:gd name="T16" fmla="*/ 1761 w 2410"/>
                  <a:gd name="T17" fmla="*/ 1454 h 1520"/>
                  <a:gd name="T18" fmla="*/ 1777 w 2410"/>
                  <a:gd name="T19" fmla="*/ 1520 h 1520"/>
                  <a:gd name="T20" fmla="*/ 574 w 2410"/>
                  <a:gd name="T21" fmla="*/ 1496 h 1520"/>
                  <a:gd name="T22" fmla="*/ 640 w 2410"/>
                  <a:gd name="T23" fmla="*/ 1430 h 1520"/>
                  <a:gd name="T24" fmla="*/ 1123 w 2410"/>
                  <a:gd name="T25" fmla="*/ 1392 h 1520"/>
                  <a:gd name="T26" fmla="*/ 343 w 2410"/>
                  <a:gd name="T27" fmla="*/ 1390 h 1520"/>
                  <a:gd name="T28" fmla="*/ 27 w 2410"/>
                  <a:gd name="T29" fmla="*/ 1388 h 1520"/>
                  <a:gd name="T30" fmla="*/ 0 w 2410"/>
                  <a:gd name="T31" fmla="*/ 814 h 1520"/>
                  <a:gd name="T32" fmla="*/ 0 w 2410"/>
                  <a:gd name="T33" fmla="*/ 24 h 1520"/>
                  <a:gd name="T34" fmla="*/ 2384 w 2410"/>
                  <a:gd name="T35" fmla="*/ 0 h 1520"/>
                  <a:gd name="T36" fmla="*/ 1961 w 2410"/>
                  <a:gd name="T37" fmla="*/ 1347 h 1520"/>
                  <a:gd name="T38" fmla="*/ 1926 w 2410"/>
                  <a:gd name="T39" fmla="*/ 1340 h 1520"/>
                  <a:gd name="T40" fmla="*/ 1926 w 2410"/>
                  <a:gd name="T41" fmla="*/ 1352 h 1520"/>
                  <a:gd name="T42" fmla="*/ 1961 w 2410"/>
                  <a:gd name="T43" fmla="*/ 1347 h 1520"/>
                  <a:gd name="T44" fmla="*/ 2013 w 2410"/>
                  <a:gd name="T45" fmla="*/ 1340 h 1520"/>
                  <a:gd name="T46" fmla="*/ 1978 w 2410"/>
                  <a:gd name="T47" fmla="*/ 1347 h 1520"/>
                  <a:gd name="T48" fmla="*/ 2013 w 2410"/>
                  <a:gd name="T49" fmla="*/ 1352 h 1520"/>
                  <a:gd name="T50" fmla="*/ 2079 w 2410"/>
                  <a:gd name="T51" fmla="*/ 1347 h 1520"/>
                  <a:gd name="T52" fmla="*/ 2042 w 2410"/>
                  <a:gd name="T53" fmla="*/ 1340 h 1520"/>
                  <a:gd name="T54" fmla="*/ 2042 w 2410"/>
                  <a:gd name="T55" fmla="*/ 1352 h 1520"/>
                  <a:gd name="T56" fmla="*/ 2079 w 2410"/>
                  <a:gd name="T57" fmla="*/ 1347 h 1520"/>
                  <a:gd name="T58" fmla="*/ 2131 w 2410"/>
                  <a:gd name="T59" fmla="*/ 1340 h 1520"/>
                  <a:gd name="T60" fmla="*/ 2095 w 2410"/>
                  <a:gd name="T61" fmla="*/ 1347 h 1520"/>
                  <a:gd name="T62" fmla="*/ 2131 w 2410"/>
                  <a:gd name="T63" fmla="*/ 1352 h 1520"/>
                  <a:gd name="T64" fmla="*/ 2195 w 2410"/>
                  <a:gd name="T65" fmla="*/ 1347 h 1520"/>
                  <a:gd name="T66" fmla="*/ 2159 w 2410"/>
                  <a:gd name="T67" fmla="*/ 1340 h 1520"/>
                  <a:gd name="T68" fmla="*/ 2159 w 2410"/>
                  <a:gd name="T69" fmla="*/ 1352 h 1520"/>
                  <a:gd name="T70" fmla="*/ 2195 w 2410"/>
                  <a:gd name="T71" fmla="*/ 1347 h 1520"/>
                  <a:gd name="T72" fmla="*/ 2247 w 2410"/>
                  <a:gd name="T73" fmla="*/ 1340 h 1520"/>
                  <a:gd name="T74" fmla="*/ 2211 w 2410"/>
                  <a:gd name="T75" fmla="*/ 1347 h 1520"/>
                  <a:gd name="T76" fmla="*/ 2247 w 2410"/>
                  <a:gd name="T77" fmla="*/ 1352 h 1520"/>
                  <a:gd name="T78" fmla="*/ 2299 w 2410"/>
                  <a:gd name="T79" fmla="*/ 1347 h 1520"/>
                  <a:gd name="T80" fmla="*/ 2268 w 2410"/>
                  <a:gd name="T81" fmla="*/ 1347 h 1520"/>
                  <a:gd name="T82" fmla="*/ 2299 w 2410"/>
                  <a:gd name="T83" fmla="*/ 1347 h 1520"/>
                  <a:gd name="T84" fmla="*/ 2301 w 2410"/>
                  <a:gd name="T85" fmla="*/ 83 h 1520"/>
                  <a:gd name="T86" fmla="*/ 85 w 2410"/>
                  <a:gd name="T87" fmla="*/ 109 h 1520"/>
                  <a:gd name="T88" fmla="*/ 85 w 2410"/>
                  <a:gd name="T89" fmla="*/ 814 h 1520"/>
                  <a:gd name="T90" fmla="*/ 111 w 2410"/>
                  <a:gd name="T91" fmla="*/ 1305 h 1520"/>
                  <a:gd name="T92" fmla="*/ 2301 w 2410"/>
                  <a:gd name="T93" fmla="*/ 1305 h 1520"/>
                  <a:gd name="T94" fmla="*/ 2325 w 2410"/>
                  <a:gd name="T95" fmla="*/ 1048 h 1520"/>
                  <a:gd name="T96" fmla="*/ 1907 w 2410"/>
                  <a:gd name="T97" fmla="*/ 316 h 1520"/>
                  <a:gd name="T98" fmla="*/ 2325 w 2410"/>
                  <a:gd name="T99" fmla="*/ 109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0" h="1520">
                    <a:moveTo>
                      <a:pt x="359" y="316"/>
                    </a:moveTo>
                    <a:cubicBezTo>
                      <a:pt x="1091" y="316"/>
                      <a:pt x="1091" y="316"/>
                      <a:pt x="1091" y="316"/>
                    </a:cubicBezTo>
                    <a:cubicBezTo>
                      <a:pt x="1091" y="1048"/>
                      <a:pt x="1091" y="1048"/>
                      <a:pt x="1091" y="1048"/>
                    </a:cubicBezTo>
                    <a:cubicBezTo>
                      <a:pt x="359" y="1048"/>
                      <a:pt x="359" y="1048"/>
                      <a:pt x="359" y="1048"/>
                    </a:cubicBezTo>
                    <a:lnTo>
                      <a:pt x="359" y="316"/>
                    </a:lnTo>
                    <a:close/>
                    <a:moveTo>
                      <a:pt x="1135" y="1048"/>
                    </a:moveTo>
                    <a:cubicBezTo>
                      <a:pt x="1863" y="1048"/>
                      <a:pt x="1863" y="1048"/>
                      <a:pt x="1863" y="1048"/>
                    </a:cubicBezTo>
                    <a:cubicBezTo>
                      <a:pt x="1863" y="316"/>
                      <a:pt x="1863" y="316"/>
                      <a:pt x="1863" y="316"/>
                    </a:cubicBezTo>
                    <a:cubicBezTo>
                      <a:pt x="1135" y="316"/>
                      <a:pt x="1135" y="316"/>
                      <a:pt x="1135" y="316"/>
                    </a:cubicBezTo>
                    <a:lnTo>
                      <a:pt x="1135" y="1048"/>
                    </a:lnTo>
                    <a:close/>
                    <a:moveTo>
                      <a:pt x="2410" y="24"/>
                    </a:moveTo>
                    <a:cubicBezTo>
                      <a:pt x="2410" y="24"/>
                      <a:pt x="2410" y="24"/>
                      <a:pt x="2410" y="1366"/>
                    </a:cubicBezTo>
                    <a:cubicBezTo>
                      <a:pt x="2410" y="1380"/>
                      <a:pt x="2400" y="1390"/>
                      <a:pt x="2384" y="1390"/>
                    </a:cubicBezTo>
                    <a:cubicBezTo>
                      <a:pt x="2384" y="1390"/>
                      <a:pt x="2384" y="1390"/>
                      <a:pt x="1251" y="1390"/>
                    </a:cubicBezTo>
                    <a:cubicBezTo>
                      <a:pt x="1251" y="1390"/>
                      <a:pt x="1251" y="1390"/>
                      <a:pt x="1251" y="1392"/>
                    </a:cubicBezTo>
                    <a:cubicBezTo>
                      <a:pt x="1251" y="1392"/>
                      <a:pt x="1251" y="1392"/>
                      <a:pt x="1251" y="1430"/>
                    </a:cubicBezTo>
                    <a:cubicBezTo>
                      <a:pt x="1251" y="1430"/>
                      <a:pt x="1251" y="1430"/>
                      <a:pt x="1735" y="1430"/>
                    </a:cubicBezTo>
                    <a:cubicBezTo>
                      <a:pt x="1751" y="1430"/>
                      <a:pt x="1761" y="1440"/>
                      <a:pt x="1761" y="1454"/>
                    </a:cubicBezTo>
                    <a:cubicBezTo>
                      <a:pt x="1761" y="1454"/>
                      <a:pt x="1761" y="1454"/>
                      <a:pt x="1803" y="1496"/>
                    </a:cubicBezTo>
                    <a:cubicBezTo>
                      <a:pt x="1803" y="1510"/>
                      <a:pt x="1793" y="1520"/>
                      <a:pt x="1777" y="1520"/>
                    </a:cubicBezTo>
                    <a:cubicBezTo>
                      <a:pt x="1777" y="1520"/>
                      <a:pt x="1777" y="1520"/>
                      <a:pt x="598" y="1520"/>
                    </a:cubicBezTo>
                    <a:cubicBezTo>
                      <a:pt x="584" y="1520"/>
                      <a:pt x="574" y="1510"/>
                      <a:pt x="574" y="1496"/>
                    </a:cubicBezTo>
                    <a:cubicBezTo>
                      <a:pt x="574" y="1496"/>
                      <a:pt x="574" y="1496"/>
                      <a:pt x="616" y="1454"/>
                    </a:cubicBezTo>
                    <a:cubicBezTo>
                      <a:pt x="616" y="1440"/>
                      <a:pt x="628" y="1430"/>
                      <a:pt x="640" y="1430"/>
                    </a:cubicBezTo>
                    <a:cubicBezTo>
                      <a:pt x="640" y="1430"/>
                      <a:pt x="640" y="1430"/>
                      <a:pt x="1123" y="1430"/>
                    </a:cubicBezTo>
                    <a:cubicBezTo>
                      <a:pt x="1123" y="1430"/>
                      <a:pt x="1123" y="1430"/>
                      <a:pt x="1123" y="1392"/>
                    </a:cubicBezTo>
                    <a:cubicBezTo>
                      <a:pt x="1123" y="1390"/>
                      <a:pt x="1123" y="1390"/>
                      <a:pt x="1123" y="1390"/>
                    </a:cubicBezTo>
                    <a:cubicBezTo>
                      <a:pt x="1123" y="1390"/>
                      <a:pt x="1123" y="1390"/>
                      <a:pt x="343" y="1390"/>
                    </a:cubicBezTo>
                    <a:cubicBezTo>
                      <a:pt x="343" y="1388"/>
                      <a:pt x="343" y="1388"/>
                      <a:pt x="343" y="1388"/>
                    </a:cubicBezTo>
                    <a:cubicBezTo>
                      <a:pt x="27" y="1388"/>
                      <a:pt x="27" y="1388"/>
                      <a:pt x="27" y="1388"/>
                    </a:cubicBezTo>
                    <a:cubicBezTo>
                      <a:pt x="12" y="1388"/>
                      <a:pt x="0" y="1378"/>
                      <a:pt x="0" y="1364"/>
                    </a:cubicBezTo>
                    <a:cubicBezTo>
                      <a:pt x="0" y="1364"/>
                      <a:pt x="0" y="1364"/>
                      <a:pt x="0" y="814"/>
                    </a:cubicBezTo>
                    <a:cubicBezTo>
                      <a:pt x="0" y="744"/>
                      <a:pt x="0" y="665"/>
                      <a:pt x="0" y="575"/>
                    </a:cubicBezTo>
                    <a:cubicBezTo>
                      <a:pt x="0" y="422"/>
                      <a:pt x="0" y="241"/>
                      <a:pt x="0" y="24"/>
                    </a:cubicBezTo>
                    <a:cubicBezTo>
                      <a:pt x="0" y="10"/>
                      <a:pt x="12" y="0"/>
                      <a:pt x="27" y="0"/>
                    </a:cubicBezTo>
                    <a:cubicBezTo>
                      <a:pt x="27" y="0"/>
                      <a:pt x="27" y="0"/>
                      <a:pt x="2384" y="0"/>
                    </a:cubicBezTo>
                    <a:cubicBezTo>
                      <a:pt x="2400" y="0"/>
                      <a:pt x="2410" y="10"/>
                      <a:pt x="2410" y="24"/>
                    </a:cubicBezTo>
                    <a:close/>
                    <a:moveTo>
                      <a:pt x="1961" y="1347"/>
                    </a:moveTo>
                    <a:cubicBezTo>
                      <a:pt x="1961" y="1343"/>
                      <a:pt x="1959" y="1340"/>
                      <a:pt x="1954" y="1340"/>
                    </a:cubicBezTo>
                    <a:cubicBezTo>
                      <a:pt x="1954" y="1340"/>
                      <a:pt x="1954" y="1340"/>
                      <a:pt x="1926" y="1340"/>
                    </a:cubicBezTo>
                    <a:cubicBezTo>
                      <a:pt x="1923" y="1340"/>
                      <a:pt x="1921" y="1343"/>
                      <a:pt x="1921" y="1347"/>
                    </a:cubicBezTo>
                    <a:cubicBezTo>
                      <a:pt x="1921" y="1350"/>
                      <a:pt x="1923" y="1352"/>
                      <a:pt x="1926" y="1352"/>
                    </a:cubicBezTo>
                    <a:cubicBezTo>
                      <a:pt x="1926" y="1352"/>
                      <a:pt x="1926" y="1352"/>
                      <a:pt x="1954" y="1352"/>
                    </a:cubicBezTo>
                    <a:cubicBezTo>
                      <a:pt x="1959" y="1352"/>
                      <a:pt x="1961" y="1350"/>
                      <a:pt x="1961" y="1347"/>
                    </a:cubicBezTo>
                    <a:close/>
                    <a:moveTo>
                      <a:pt x="2020" y="1347"/>
                    </a:moveTo>
                    <a:cubicBezTo>
                      <a:pt x="2020" y="1343"/>
                      <a:pt x="2016" y="1340"/>
                      <a:pt x="2013" y="1340"/>
                    </a:cubicBezTo>
                    <a:cubicBezTo>
                      <a:pt x="2013" y="1340"/>
                      <a:pt x="2013" y="1340"/>
                      <a:pt x="1985" y="1340"/>
                    </a:cubicBezTo>
                    <a:cubicBezTo>
                      <a:pt x="1982" y="1340"/>
                      <a:pt x="1978" y="1343"/>
                      <a:pt x="1978" y="1347"/>
                    </a:cubicBezTo>
                    <a:cubicBezTo>
                      <a:pt x="1978" y="1350"/>
                      <a:pt x="1982" y="1352"/>
                      <a:pt x="1985" y="1352"/>
                    </a:cubicBezTo>
                    <a:cubicBezTo>
                      <a:pt x="1985" y="1352"/>
                      <a:pt x="1985" y="1352"/>
                      <a:pt x="2013" y="1352"/>
                    </a:cubicBezTo>
                    <a:cubicBezTo>
                      <a:pt x="2016" y="1352"/>
                      <a:pt x="2020" y="1350"/>
                      <a:pt x="2020" y="1347"/>
                    </a:cubicBezTo>
                    <a:close/>
                    <a:moveTo>
                      <a:pt x="2079" y="1347"/>
                    </a:moveTo>
                    <a:cubicBezTo>
                      <a:pt x="2079" y="1343"/>
                      <a:pt x="2075" y="1340"/>
                      <a:pt x="2072" y="1340"/>
                    </a:cubicBezTo>
                    <a:cubicBezTo>
                      <a:pt x="2072" y="1340"/>
                      <a:pt x="2072" y="1340"/>
                      <a:pt x="2042" y="1340"/>
                    </a:cubicBezTo>
                    <a:cubicBezTo>
                      <a:pt x="2039" y="1340"/>
                      <a:pt x="2037" y="1343"/>
                      <a:pt x="2037" y="1347"/>
                    </a:cubicBezTo>
                    <a:cubicBezTo>
                      <a:pt x="2037" y="1350"/>
                      <a:pt x="2039" y="1352"/>
                      <a:pt x="2042" y="1352"/>
                    </a:cubicBezTo>
                    <a:cubicBezTo>
                      <a:pt x="2042" y="1352"/>
                      <a:pt x="2042" y="1352"/>
                      <a:pt x="2072" y="1352"/>
                    </a:cubicBezTo>
                    <a:cubicBezTo>
                      <a:pt x="2075" y="1352"/>
                      <a:pt x="2079" y="1350"/>
                      <a:pt x="2079" y="1347"/>
                    </a:cubicBezTo>
                    <a:close/>
                    <a:moveTo>
                      <a:pt x="2136" y="1347"/>
                    </a:moveTo>
                    <a:cubicBezTo>
                      <a:pt x="2136" y="1343"/>
                      <a:pt x="2134" y="1340"/>
                      <a:pt x="2131" y="1340"/>
                    </a:cubicBezTo>
                    <a:cubicBezTo>
                      <a:pt x="2131" y="1340"/>
                      <a:pt x="2131" y="1340"/>
                      <a:pt x="2101" y="1340"/>
                    </a:cubicBezTo>
                    <a:cubicBezTo>
                      <a:pt x="2098" y="1340"/>
                      <a:pt x="2095" y="1343"/>
                      <a:pt x="2095" y="1347"/>
                    </a:cubicBezTo>
                    <a:cubicBezTo>
                      <a:pt x="2095" y="1350"/>
                      <a:pt x="2098" y="1352"/>
                      <a:pt x="2101" y="1352"/>
                    </a:cubicBezTo>
                    <a:cubicBezTo>
                      <a:pt x="2101" y="1352"/>
                      <a:pt x="2101" y="1352"/>
                      <a:pt x="2131" y="1352"/>
                    </a:cubicBezTo>
                    <a:cubicBezTo>
                      <a:pt x="2134" y="1352"/>
                      <a:pt x="2136" y="1350"/>
                      <a:pt x="2136" y="1347"/>
                    </a:cubicBezTo>
                    <a:close/>
                    <a:moveTo>
                      <a:pt x="2195" y="1347"/>
                    </a:moveTo>
                    <a:cubicBezTo>
                      <a:pt x="2195" y="1343"/>
                      <a:pt x="2192" y="1340"/>
                      <a:pt x="2188" y="1340"/>
                    </a:cubicBezTo>
                    <a:cubicBezTo>
                      <a:pt x="2188" y="1340"/>
                      <a:pt x="2188" y="1340"/>
                      <a:pt x="2159" y="1340"/>
                    </a:cubicBezTo>
                    <a:cubicBezTo>
                      <a:pt x="2155" y="1340"/>
                      <a:pt x="2154" y="1343"/>
                      <a:pt x="2154" y="1347"/>
                    </a:cubicBezTo>
                    <a:cubicBezTo>
                      <a:pt x="2154" y="1350"/>
                      <a:pt x="2155" y="1352"/>
                      <a:pt x="2159" y="1352"/>
                    </a:cubicBezTo>
                    <a:cubicBezTo>
                      <a:pt x="2159" y="1352"/>
                      <a:pt x="2159" y="1352"/>
                      <a:pt x="2188" y="1352"/>
                    </a:cubicBezTo>
                    <a:cubicBezTo>
                      <a:pt x="2192" y="1352"/>
                      <a:pt x="2195" y="1350"/>
                      <a:pt x="2195" y="1347"/>
                    </a:cubicBezTo>
                    <a:close/>
                    <a:moveTo>
                      <a:pt x="2252" y="1347"/>
                    </a:moveTo>
                    <a:cubicBezTo>
                      <a:pt x="2252" y="1343"/>
                      <a:pt x="2251" y="1340"/>
                      <a:pt x="2247" y="1340"/>
                    </a:cubicBezTo>
                    <a:cubicBezTo>
                      <a:pt x="2247" y="1340"/>
                      <a:pt x="2247" y="1340"/>
                      <a:pt x="2218" y="1340"/>
                    </a:cubicBezTo>
                    <a:cubicBezTo>
                      <a:pt x="2214" y="1340"/>
                      <a:pt x="2211" y="1343"/>
                      <a:pt x="2211" y="1347"/>
                    </a:cubicBezTo>
                    <a:cubicBezTo>
                      <a:pt x="2211" y="1350"/>
                      <a:pt x="2214" y="1352"/>
                      <a:pt x="2218" y="1352"/>
                    </a:cubicBezTo>
                    <a:cubicBezTo>
                      <a:pt x="2218" y="1352"/>
                      <a:pt x="2218" y="1352"/>
                      <a:pt x="2247" y="1352"/>
                    </a:cubicBezTo>
                    <a:cubicBezTo>
                      <a:pt x="2251" y="1352"/>
                      <a:pt x="2252" y="1350"/>
                      <a:pt x="2252" y="1347"/>
                    </a:cubicBezTo>
                    <a:close/>
                    <a:moveTo>
                      <a:pt x="2299" y="1347"/>
                    </a:moveTo>
                    <a:cubicBezTo>
                      <a:pt x="2299" y="1338"/>
                      <a:pt x="2292" y="1330"/>
                      <a:pt x="2284" y="1330"/>
                    </a:cubicBezTo>
                    <a:cubicBezTo>
                      <a:pt x="2275" y="1330"/>
                      <a:pt x="2268" y="1338"/>
                      <a:pt x="2268" y="1347"/>
                    </a:cubicBezTo>
                    <a:cubicBezTo>
                      <a:pt x="2268" y="1356"/>
                      <a:pt x="2275" y="1362"/>
                      <a:pt x="2284" y="1362"/>
                    </a:cubicBezTo>
                    <a:cubicBezTo>
                      <a:pt x="2292" y="1362"/>
                      <a:pt x="2299" y="1356"/>
                      <a:pt x="2299" y="1347"/>
                    </a:cubicBezTo>
                    <a:close/>
                    <a:moveTo>
                      <a:pt x="2325" y="109"/>
                    </a:moveTo>
                    <a:cubicBezTo>
                      <a:pt x="2325" y="95"/>
                      <a:pt x="2315" y="83"/>
                      <a:pt x="2301" y="83"/>
                    </a:cubicBezTo>
                    <a:cubicBezTo>
                      <a:pt x="2301" y="83"/>
                      <a:pt x="2301" y="83"/>
                      <a:pt x="111" y="83"/>
                    </a:cubicBezTo>
                    <a:cubicBezTo>
                      <a:pt x="97" y="83"/>
                      <a:pt x="85" y="95"/>
                      <a:pt x="85" y="109"/>
                    </a:cubicBezTo>
                    <a:cubicBezTo>
                      <a:pt x="85" y="109"/>
                      <a:pt x="85" y="109"/>
                      <a:pt x="85" y="575"/>
                    </a:cubicBezTo>
                    <a:cubicBezTo>
                      <a:pt x="85" y="644"/>
                      <a:pt x="85" y="722"/>
                      <a:pt x="85" y="814"/>
                    </a:cubicBezTo>
                    <a:cubicBezTo>
                      <a:pt x="85" y="1279"/>
                      <a:pt x="85" y="1279"/>
                      <a:pt x="85" y="1279"/>
                    </a:cubicBezTo>
                    <a:cubicBezTo>
                      <a:pt x="85" y="1293"/>
                      <a:pt x="97" y="1305"/>
                      <a:pt x="111" y="1305"/>
                    </a:cubicBezTo>
                    <a:cubicBezTo>
                      <a:pt x="111" y="1305"/>
                      <a:pt x="111" y="1305"/>
                      <a:pt x="789" y="1305"/>
                    </a:cubicBezTo>
                    <a:cubicBezTo>
                      <a:pt x="1114" y="1305"/>
                      <a:pt x="1593" y="1305"/>
                      <a:pt x="2301" y="1305"/>
                    </a:cubicBezTo>
                    <a:cubicBezTo>
                      <a:pt x="2315" y="1305"/>
                      <a:pt x="2325" y="1295"/>
                      <a:pt x="2325" y="1281"/>
                    </a:cubicBezTo>
                    <a:cubicBezTo>
                      <a:pt x="2325" y="1281"/>
                      <a:pt x="2325" y="1281"/>
                      <a:pt x="2325" y="1048"/>
                    </a:cubicBezTo>
                    <a:cubicBezTo>
                      <a:pt x="1907" y="1048"/>
                      <a:pt x="1907" y="1048"/>
                      <a:pt x="1907" y="1048"/>
                    </a:cubicBezTo>
                    <a:cubicBezTo>
                      <a:pt x="1907" y="316"/>
                      <a:pt x="1907" y="316"/>
                      <a:pt x="1907" y="316"/>
                    </a:cubicBezTo>
                    <a:cubicBezTo>
                      <a:pt x="2325" y="316"/>
                      <a:pt x="2325" y="316"/>
                      <a:pt x="2325" y="316"/>
                    </a:cubicBezTo>
                    <a:cubicBezTo>
                      <a:pt x="2325" y="251"/>
                      <a:pt x="2325" y="183"/>
                      <a:pt x="2325"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sp>
            <p:nvSpPr>
              <p:cNvPr id="79" name="Freeform 24"/>
              <p:cNvSpPr>
                <a:spLocks noEditPoints="1"/>
              </p:cNvSpPr>
              <p:nvPr userDrawn="1"/>
            </p:nvSpPr>
            <p:spPr bwMode="black">
              <a:xfrm>
                <a:off x="12101586" y="2674543"/>
                <a:ext cx="862571" cy="611113"/>
              </a:xfrm>
              <a:custGeom>
                <a:avLst/>
                <a:gdLst>
                  <a:gd name="T0" fmla="*/ 1015 w 1937"/>
                  <a:gd name="T1" fmla="*/ 671 h 1372"/>
                  <a:gd name="T2" fmla="*/ 254 w 1937"/>
                  <a:gd name="T3" fmla="*/ 671 h 1372"/>
                  <a:gd name="T4" fmla="*/ 254 w 1937"/>
                  <a:gd name="T5" fmla="*/ 307 h 1372"/>
                  <a:gd name="T6" fmla="*/ 1015 w 1937"/>
                  <a:gd name="T7" fmla="*/ 307 h 1372"/>
                  <a:gd name="T8" fmla="*/ 1015 w 1937"/>
                  <a:gd name="T9" fmla="*/ 671 h 1372"/>
                  <a:gd name="T10" fmla="*/ 1015 w 1937"/>
                  <a:gd name="T11" fmla="*/ 671 h 1372"/>
                  <a:gd name="T12" fmla="*/ 619 w 1937"/>
                  <a:gd name="T13" fmla="*/ 701 h 1372"/>
                  <a:gd name="T14" fmla="*/ 254 w 1937"/>
                  <a:gd name="T15" fmla="*/ 701 h 1372"/>
                  <a:gd name="T16" fmla="*/ 254 w 1937"/>
                  <a:gd name="T17" fmla="*/ 1065 h 1372"/>
                  <a:gd name="T18" fmla="*/ 619 w 1937"/>
                  <a:gd name="T19" fmla="*/ 1065 h 1372"/>
                  <a:gd name="T20" fmla="*/ 619 w 1937"/>
                  <a:gd name="T21" fmla="*/ 701 h 1372"/>
                  <a:gd name="T22" fmla="*/ 619 w 1937"/>
                  <a:gd name="T23" fmla="*/ 701 h 1372"/>
                  <a:gd name="T24" fmla="*/ 1021 w 1937"/>
                  <a:gd name="T25" fmla="*/ 701 h 1372"/>
                  <a:gd name="T26" fmla="*/ 656 w 1937"/>
                  <a:gd name="T27" fmla="*/ 701 h 1372"/>
                  <a:gd name="T28" fmla="*/ 656 w 1937"/>
                  <a:gd name="T29" fmla="*/ 1065 h 1372"/>
                  <a:gd name="T30" fmla="*/ 1021 w 1937"/>
                  <a:gd name="T31" fmla="*/ 1065 h 1372"/>
                  <a:gd name="T32" fmla="*/ 1021 w 1937"/>
                  <a:gd name="T33" fmla="*/ 701 h 1372"/>
                  <a:gd name="T34" fmla="*/ 1021 w 1937"/>
                  <a:gd name="T35" fmla="*/ 701 h 1372"/>
                  <a:gd name="T36" fmla="*/ 1423 w 1937"/>
                  <a:gd name="T37" fmla="*/ 307 h 1372"/>
                  <a:gd name="T38" fmla="*/ 1064 w 1937"/>
                  <a:gd name="T39" fmla="*/ 307 h 1372"/>
                  <a:gd name="T40" fmla="*/ 1064 w 1937"/>
                  <a:gd name="T41" fmla="*/ 671 h 1372"/>
                  <a:gd name="T42" fmla="*/ 1423 w 1937"/>
                  <a:gd name="T43" fmla="*/ 671 h 1372"/>
                  <a:gd name="T44" fmla="*/ 1423 w 1937"/>
                  <a:gd name="T45" fmla="*/ 307 h 1372"/>
                  <a:gd name="T46" fmla="*/ 1423 w 1937"/>
                  <a:gd name="T47" fmla="*/ 307 h 1372"/>
                  <a:gd name="T48" fmla="*/ 1423 w 1937"/>
                  <a:gd name="T49" fmla="*/ 701 h 1372"/>
                  <a:gd name="T50" fmla="*/ 1064 w 1937"/>
                  <a:gd name="T51" fmla="*/ 701 h 1372"/>
                  <a:gd name="T52" fmla="*/ 1064 w 1937"/>
                  <a:gd name="T53" fmla="*/ 1065 h 1372"/>
                  <a:gd name="T54" fmla="*/ 1423 w 1937"/>
                  <a:gd name="T55" fmla="*/ 1065 h 1372"/>
                  <a:gd name="T56" fmla="*/ 1423 w 1937"/>
                  <a:gd name="T57" fmla="*/ 701 h 1372"/>
                  <a:gd name="T58" fmla="*/ 1423 w 1937"/>
                  <a:gd name="T59" fmla="*/ 701 h 1372"/>
                  <a:gd name="T60" fmla="*/ 1831 w 1937"/>
                  <a:gd name="T61" fmla="*/ 307 h 1372"/>
                  <a:gd name="T62" fmla="*/ 1465 w 1937"/>
                  <a:gd name="T63" fmla="*/ 307 h 1372"/>
                  <a:gd name="T64" fmla="*/ 1465 w 1937"/>
                  <a:gd name="T65" fmla="*/ 671 h 1372"/>
                  <a:gd name="T66" fmla="*/ 1831 w 1937"/>
                  <a:gd name="T67" fmla="*/ 671 h 1372"/>
                  <a:gd name="T68" fmla="*/ 1831 w 1937"/>
                  <a:gd name="T69" fmla="*/ 307 h 1372"/>
                  <a:gd name="T70" fmla="*/ 1831 w 1937"/>
                  <a:gd name="T71" fmla="*/ 307 h 1372"/>
                  <a:gd name="T72" fmla="*/ 1831 w 1937"/>
                  <a:gd name="T73" fmla="*/ 701 h 1372"/>
                  <a:gd name="T74" fmla="*/ 1465 w 1937"/>
                  <a:gd name="T75" fmla="*/ 701 h 1372"/>
                  <a:gd name="T76" fmla="*/ 1465 w 1937"/>
                  <a:gd name="T77" fmla="*/ 1065 h 1372"/>
                  <a:gd name="T78" fmla="*/ 1831 w 1937"/>
                  <a:gd name="T79" fmla="*/ 1065 h 1372"/>
                  <a:gd name="T80" fmla="*/ 1831 w 1937"/>
                  <a:gd name="T81" fmla="*/ 701 h 1372"/>
                  <a:gd name="T82" fmla="*/ 1831 w 1937"/>
                  <a:gd name="T83" fmla="*/ 701 h 1372"/>
                  <a:gd name="T84" fmla="*/ 1875 w 1937"/>
                  <a:gd name="T85" fmla="*/ 0 h 1372"/>
                  <a:gd name="T86" fmla="*/ 62 w 1937"/>
                  <a:gd name="T87" fmla="*/ 0 h 1372"/>
                  <a:gd name="T88" fmla="*/ 0 w 1937"/>
                  <a:gd name="T89" fmla="*/ 62 h 1372"/>
                  <a:gd name="T90" fmla="*/ 0 w 1937"/>
                  <a:gd name="T91" fmla="*/ 1310 h 1372"/>
                  <a:gd name="T92" fmla="*/ 62 w 1937"/>
                  <a:gd name="T93" fmla="*/ 1372 h 1372"/>
                  <a:gd name="T94" fmla="*/ 1875 w 1937"/>
                  <a:gd name="T95" fmla="*/ 1372 h 1372"/>
                  <a:gd name="T96" fmla="*/ 1937 w 1937"/>
                  <a:gd name="T97" fmla="*/ 1310 h 1372"/>
                  <a:gd name="T98" fmla="*/ 1937 w 1937"/>
                  <a:gd name="T99" fmla="*/ 62 h 1372"/>
                  <a:gd name="T100" fmla="*/ 1875 w 1937"/>
                  <a:gd name="T101" fmla="*/ 0 h 1372"/>
                  <a:gd name="T102" fmla="*/ 1828 w 1937"/>
                  <a:gd name="T103" fmla="*/ 1210 h 1372"/>
                  <a:gd name="T104" fmla="*/ 1773 w 1937"/>
                  <a:gd name="T105" fmla="*/ 1262 h 1372"/>
                  <a:gd name="T106" fmla="*/ 165 w 1937"/>
                  <a:gd name="T107" fmla="*/ 1262 h 1372"/>
                  <a:gd name="T108" fmla="*/ 110 w 1937"/>
                  <a:gd name="T109" fmla="*/ 1210 h 1372"/>
                  <a:gd name="T110" fmla="*/ 110 w 1937"/>
                  <a:gd name="T111" fmla="*/ 165 h 1372"/>
                  <a:gd name="T112" fmla="*/ 165 w 1937"/>
                  <a:gd name="T113" fmla="*/ 110 h 1372"/>
                  <a:gd name="T114" fmla="*/ 1773 w 1937"/>
                  <a:gd name="T115" fmla="*/ 110 h 1372"/>
                  <a:gd name="T116" fmla="*/ 1828 w 1937"/>
                  <a:gd name="T117" fmla="*/ 165 h 1372"/>
                  <a:gd name="T118" fmla="*/ 1828 w 1937"/>
                  <a:gd name="T119" fmla="*/ 1210 h 1372"/>
                  <a:gd name="T120" fmla="*/ 1828 w 1937"/>
                  <a:gd name="T121" fmla="*/ 121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7" h="1372">
                    <a:moveTo>
                      <a:pt x="1015" y="671"/>
                    </a:moveTo>
                    <a:cubicBezTo>
                      <a:pt x="254" y="671"/>
                      <a:pt x="254" y="671"/>
                      <a:pt x="254" y="671"/>
                    </a:cubicBezTo>
                    <a:cubicBezTo>
                      <a:pt x="254" y="307"/>
                      <a:pt x="254" y="307"/>
                      <a:pt x="254" y="307"/>
                    </a:cubicBezTo>
                    <a:cubicBezTo>
                      <a:pt x="1015" y="307"/>
                      <a:pt x="1015" y="307"/>
                      <a:pt x="1015" y="307"/>
                    </a:cubicBezTo>
                    <a:cubicBezTo>
                      <a:pt x="1015" y="671"/>
                      <a:pt x="1015" y="671"/>
                      <a:pt x="1015" y="671"/>
                    </a:cubicBezTo>
                    <a:cubicBezTo>
                      <a:pt x="1015" y="671"/>
                      <a:pt x="1015" y="671"/>
                      <a:pt x="1015" y="671"/>
                    </a:cubicBezTo>
                    <a:close/>
                    <a:moveTo>
                      <a:pt x="619" y="701"/>
                    </a:moveTo>
                    <a:cubicBezTo>
                      <a:pt x="254" y="701"/>
                      <a:pt x="254" y="701"/>
                      <a:pt x="254" y="701"/>
                    </a:cubicBezTo>
                    <a:cubicBezTo>
                      <a:pt x="254" y="1065"/>
                      <a:pt x="254" y="1065"/>
                      <a:pt x="254" y="1065"/>
                    </a:cubicBezTo>
                    <a:cubicBezTo>
                      <a:pt x="619" y="1065"/>
                      <a:pt x="619" y="1065"/>
                      <a:pt x="619" y="1065"/>
                    </a:cubicBezTo>
                    <a:cubicBezTo>
                      <a:pt x="619" y="701"/>
                      <a:pt x="619" y="701"/>
                      <a:pt x="619" y="701"/>
                    </a:cubicBezTo>
                    <a:cubicBezTo>
                      <a:pt x="619" y="701"/>
                      <a:pt x="619" y="701"/>
                      <a:pt x="619" y="701"/>
                    </a:cubicBezTo>
                    <a:close/>
                    <a:moveTo>
                      <a:pt x="1021" y="701"/>
                    </a:moveTo>
                    <a:cubicBezTo>
                      <a:pt x="656" y="701"/>
                      <a:pt x="656" y="701"/>
                      <a:pt x="656" y="701"/>
                    </a:cubicBezTo>
                    <a:cubicBezTo>
                      <a:pt x="656" y="1065"/>
                      <a:pt x="656" y="1065"/>
                      <a:pt x="656" y="1065"/>
                    </a:cubicBezTo>
                    <a:cubicBezTo>
                      <a:pt x="1021" y="1065"/>
                      <a:pt x="1021" y="1065"/>
                      <a:pt x="1021" y="1065"/>
                    </a:cubicBezTo>
                    <a:cubicBezTo>
                      <a:pt x="1021" y="701"/>
                      <a:pt x="1021" y="701"/>
                      <a:pt x="1021" y="701"/>
                    </a:cubicBezTo>
                    <a:cubicBezTo>
                      <a:pt x="1021" y="701"/>
                      <a:pt x="1021" y="701"/>
                      <a:pt x="1021" y="701"/>
                    </a:cubicBezTo>
                    <a:close/>
                    <a:moveTo>
                      <a:pt x="1423" y="307"/>
                    </a:moveTo>
                    <a:cubicBezTo>
                      <a:pt x="1064" y="307"/>
                      <a:pt x="1064" y="307"/>
                      <a:pt x="1064" y="307"/>
                    </a:cubicBezTo>
                    <a:cubicBezTo>
                      <a:pt x="1064" y="671"/>
                      <a:pt x="1064" y="671"/>
                      <a:pt x="1064" y="671"/>
                    </a:cubicBezTo>
                    <a:cubicBezTo>
                      <a:pt x="1423" y="671"/>
                      <a:pt x="1423" y="671"/>
                      <a:pt x="1423" y="671"/>
                    </a:cubicBezTo>
                    <a:cubicBezTo>
                      <a:pt x="1423" y="307"/>
                      <a:pt x="1423" y="307"/>
                      <a:pt x="1423" y="307"/>
                    </a:cubicBezTo>
                    <a:cubicBezTo>
                      <a:pt x="1423" y="307"/>
                      <a:pt x="1423" y="307"/>
                      <a:pt x="1423" y="307"/>
                    </a:cubicBezTo>
                    <a:close/>
                    <a:moveTo>
                      <a:pt x="1423" y="701"/>
                    </a:moveTo>
                    <a:cubicBezTo>
                      <a:pt x="1064" y="701"/>
                      <a:pt x="1064" y="701"/>
                      <a:pt x="1064" y="701"/>
                    </a:cubicBezTo>
                    <a:cubicBezTo>
                      <a:pt x="1064" y="1065"/>
                      <a:pt x="1064" y="1065"/>
                      <a:pt x="1064" y="1065"/>
                    </a:cubicBezTo>
                    <a:cubicBezTo>
                      <a:pt x="1423" y="1065"/>
                      <a:pt x="1423" y="1065"/>
                      <a:pt x="1423" y="1065"/>
                    </a:cubicBezTo>
                    <a:cubicBezTo>
                      <a:pt x="1423" y="701"/>
                      <a:pt x="1423" y="701"/>
                      <a:pt x="1423" y="701"/>
                    </a:cubicBezTo>
                    <a:cubicBezTo>
                      <a:pt x="1423" y="701"/>
                      <a:pt x="1423" y="701"/>
                      <a:pt x="1423" y="701"/>
                    </a:cubicBezTo>
                    <a:close/>
                    <a:moveTo>
                      <a:pt x="1831" y="307"/>
                    </a:moveTo>
                    <a:cubicBezTo>
                      <a:pt x="1465" y="307"/>
                      <a:pt x="1465" y="307"/>
                      <a:pt x="1465" y="307"/>
                    </a:cubicBezTo>
                    <a:cubicBezTo>
                      <a:pt x="1465" y="671"/>
                      <a:pt x="1465" y="671"/>
                      <a:pt x="1465" y="671"/>
                    </a:cubicBezTo>
                    <a:cubicBezTo>
                      <a:pt x="1831" y="671"/>
                      <a:pt x="1831" y="671"/>
                      <a:pt x="1831" y="671"/>
                    </a:cubicBezTo>
                    <a:cubicBezTo>
                      <a:pt x="1831" y="307"/>
                      <a:pt x="1831" y="307"/>
                      <a:pt x="1831" y="307"/>
                    </a:cubicBezTo>
                    <a:cubicBezTo>
                      <a:pt x="1831" y="307"/>
                      <a:pt x="1831" y="307"/>
                      <a:pt x="1831" y="307"/>
                    </a:cubicBezTo>
                    <a:close/>
                    <a:moveTo>
                      <a:pt x="1831" y="701"/>
                    </a:moveTo>
                    <a:cubicBezTo>
                      <a:pt x="1465" y="701"/>
                      <a:pt x="1465" y="701"/>
                      <a:pt x="1465" y="701"/>
                    </a:cubicBezTo>
                    <a:cubicBezTo>
                      <a:pt x="1465" y="1065"/>
                      <a:pt x="1465" y="1065"/>
                      <a:pt x="1465" y="1065"/>
                    </a:cubicBezTo>
                    <a:cubicBezTo>
                      <a:pt x="1831" y="1065"/>
                      <a:pt x="1831" y="1065"/>
                      <a:pt x="1831" y="1065"/>
                    </a:cubicBezTo>
                    <a:cubicBezTo>
                      <a:pt x="1831" y="701"/>
                      <a:pt x="1831" y="701"/>
                      <a:pt x="1831" y="701"/>
                    </a:cubicBezTo>
                    <a:cubicBezTo>
                      <a:pt x="1831" y="701"/>
                      <a:pt x="1831" y="701"/>
                      <a:pt x="1831" y="701"/>
                    </a:cubicBezTo>
                    <a:close/>
                    <a:moveTo>
                      <a:pt x="1875" y="0"/>
                    </a:moveTo>
                    <a:cubicBezTo>
                      <a:pt x="62" y="0"/>
                      <a:pt x="62" y="0"/>
                      <a:pt x="62" y="0"/>
                    </a:cubicBezTo>
                    <a:cubicBezTo>
                      <a:pt x="26" y="0"/>
                      <a:pt x="0" y="29"/>
                      <a:pt x="0" y="62"/>
                    </a:cubicBezTo>
                    <a:cubicBezTo>
                      <a:pt x="0" y="1310"/>
                      <a:pt x="0" y="1310"/>
                      <a:pt x="0" y="1310"/>
                    </a:cubicBezTo>
                    <a:cubicBezTo>
                      <a:pt x="0" y="1347"/>
                      <a:pt x="26" y="1372"/>
                      <a:pt x="62" y="1372"/>
                    </a:cubicBezTo>
                    <a:cubicBezTo>
                      <a:pt x="1875" y="1372"/>
                      <a:pt x="1875" y="1372"/>
                      <a:pt x="1875" y="1372"/>
                    </a:cubicBezTo>
                    <a:cubicBezTo>
                      <a:pt x="1912" y="1372"/>
                      <a:pt x="1937" y="1347"/>
                      <a:pt x="1937" y="1310"/>
                    </a:cubicBezTo>
                    <a:cubicBezTo>
                      <a:pt x="1937" y="62"/>
                      <a:pt x="1937" y="62"/>
                      <a:pt x="1937" y="62"/>
                    </a:cubicBezTo>
                    <a:cubicBezTo>
                      <a:pt x="1937" y="29"/>
                      <a:pt x="1912" y="0"/>
                      <a:pt x="1875" y="0"/>
                    </a:cubicBezTo>
                    <a:close/>
                    <a:moveTo>
                      <a:pt x="1828" y="1210"/>
                    </a:moveTo>
                    <a:cubicBezTo>
                      <a:pt x="1828" y="1240"/>
                      <a:pt x="1802" y="1262"/>
                      <a:pt x="1773" y="1262"/>
                    </a:cubicBezTo>
                    <a:cubicBezTo>
                      <a:pt x="165" y="1262"/>
                      <a:pt x="165" y="1262"/>
                      <a:pt x="165" y="1262"/>
                    </a:cubicBezTo>
                    <a:cubicBezTo>
                      <a:pt x="135" y="1262"/>
                      <a:pt x="110" y="1240"/>
                      <a:pt x="110" y="1210"/>
                    </a:cubicBezTo>
                    <a:cubicBezTo>
                      <a:pt x="110" y="165"/>
                      <a:pt x="110" y="165"/>
                      <a:pt x="110" y="165"/>
                    </a:cubicBezTo>
                    <a:cubicBezTo>
                      <a:pt x="110" y="136"/>
                      <a:pt x="135" y="110"/>
                      <a:pt x="165" y="110"/>
                    </a:cubicBezTo>
                    <a:cubicBezTo>
                      <a:pt x="1773" y="110"/>
                      <a:pt x="1773" y="110"/>
                      <a:pt x="1773" y="110"/>
                    </a:cubicBezTo>
                    <a:cubicBezTo>
                      <a:pt x="1802" y="110"/>
                      <a:pt x="1828" y="136"/>
                      <a:pt x="1828" y="165"/>
                    </a:cubicBezTo>
                    <a:cubicBezTo>
                      <a:pt x="1828" y="1210"/>
                      <a:pt x="1828" y="1210"/>
                      <a:pt x="1828" y="1210"/>
                    </a:cubicBezTo>
                    <a:cubicBezTo>
                      <a:pt x="1828" y="1210"/>
                      <a:pt x="1828" y="1210"/>
                      <a:pt x="1828" y="12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76922"/>
                <a:endParaRPr lang="en-US" sz="1251" dirty="0">
                  <a:solidFill>
                    <a:srgbClr val="505050"/>
                  </a:solidFill>
                </a:endParaRPr>
              </a:p>
            </p:txBody>
          </p:sp>
        </p:grpSp>
      </p:grpSp>
      <p:sp>
        <p:nvSpPr>
          <p:cNvPr id="103" name="Chevron 102"/>
          <p:cNvSpPr/>
          <p:nvPr userDrawn="1"/>
        </p:nvSpPr>
        <p:spPr bwMode="ltGray">
          <a:xfrm>
            <a:off x="6139782" y="5695178"/>
            <a:ext cx="1787651" cy="734808"/>
          </a:xfrm>
          <a:prstGeom prst="chevron">
            <a:avLst/>
          </a:prstGeom>
          <a:solidFill>
            <a:srgbClr val="7FBA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FastStart</a:t>
            </a:r>
          </a:p>
        </p:txBody>
      </p:sp>
      <p:sp>
        <p:nvSpPr>
          <p:cNvPr id="104" name="Chevron 103"/>
          <p:cNvSpPr/>
          <p:nvPr userDrawn="1"/>
        </p:nvSpPr>
        <p:spPr bwMode="ltGray">
          <a:xfrm>
            <a:off x="1823467" y="5695178"/>
            <a:ext cx="1787651" cy="734808"/>
          </a:xfrm>
          <a:prstGeom prst="chevron">
            <a:avLst/>
          </a:prstGeom>
          <a:solidFill>
            <a:srgbClr val="4668C5"/>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PRISM</a:t>
            </a:r>
          </a:p>
        </p:txBody>
      </p:sp>
      <p:sp>
        <p:nvSpPr>
          <p:cNvPr id="105" name="Chevron 104"/>
          <p:cNvSpPr/>
          <p:nvPr userDrawn="1"/>
        </p:nvSpPr>
        <p:spPr bwMode="ltGray">
          <a:xfrm>
            <a:off x="3262240" y="5695178"/>
            <a:ext cx="1787651" cy="734808"/>
          </a:xfrm>
          <a:prstGeom prst="chevron">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 WWSMM</a:t>
            </a:r>
          </a:p>
        </p:txBody>
      </p:sp>
      <p:sp>
        <p:nvSpPr>
          <p:cNvPr id="106" name="Chevron 105"/>
          <p:cNvSpPr/>
          <p:nvPr userDrawn="1"/>
        </p:nvSpPr>
        <p:spPr bwMode="ltGray">
          <a:xfrm>
            <a:off x="4701011" y="5695178"/>
            <a:ext cx="1787651" cy="734808"/>
          </a:xfrm>
          <a:prstGeom prst="chevron">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190614" algn="ctr" defTabSz="676922"/>
            <a:r>
              <a:rPr lang="en-US" sz="1251" dirty="0">
                <a:gradFill>
                  <a:gsLst>
                    <a:gs pos="0">
                      <a:srgbClr val="FFFFFF"/>
                    </a:gs>
                    <a:gs pos="100000">
                      <a:srgbClr val="FFFFFF"/>
                    </a:gs>
                  </a:gsLst>
                  <a:lin ang="5400000" scaled="0"/>
                </a:gradFill>
                <a:ea typeface="Segoe UI" pitchFamily="34" charset="0"/>
                <a:cs typeface="Segoe UI" pitchFamily="34" charset="0"/>
              </a:rPr>
              <a:t>MGX</a:t>
            </a:r>
          </a:p>
        </p:txBody>
      </p:sp>
      <p:sp>
        <p:nvSpPr>
          <p:cNvPr id="107" name="Chevron 106"/>
          <p:cNvSpPr/>
          <p:nvPr userDrawn="1"/>
        </p:nvSpPr>
        <p:spPr bwMode="ltGray">
          <a:xfrm>
            <a:off x="180934" y="5511475"/>
            <a:ext cx="1983094" cy="1102212"/>
          </a:xfrm>
          <a:prstGeom prst="chevron">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marL="235619" algn="ctr" defTabSz="972029">
              <a:defRPr/>
            </a:pPr>
            <a:r>
              <a:rPr lang="en-US" sz="2336" dirty="0">
                <a:gradFill>
                  <a:gsLst>
                    <a:gs pos="9167">
                      <a:srgbClr val="FFFFFF"/>
                    </a:gs>
                    <a:gs pos="23000">
                      <a:srgbClr val="FFFFFF"/>
                    </a:gs>
                  </a:gsLst>
                  <a:lin ang="5400000" scaled="0"/>
                </a:gradFill>
                <a:ea typeface="Segoe UI" pitchFamily="34" charset="0"/>
                <a:cs typeface="Segoe UI" pitchFamily="34" charset="0"/>
              </a:rPr>
              <a:t> MYR</a:t>
            </a:r>
          </a:p>
        </p:txBody>
      </p:sp>
      <p:pic>
        <p:nvPicPr>
          <p:cNvPr id="108" name="Picture 10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41834" y="6294415"/>
            <a:ext cx="1621933" cy="319272"/>
          </a:xfrm>
          <a:prstGeom prst="rect">
            <a:avLst/>
          </a:prstGeom>
        </p:spPr>
      </p:pic>
    </p:spTree>
    <p:extLst>
      <p:ext uri="{BB962C8B-B14F-4D97-AF65-F5344CB8AC3E}">
        <p14:creationId xmlns:p14="http://schemas.microsoft.com/office/powerpoint/2010/main" val="8412429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2080" y="3840131"/>
            <a:ext cx="7106557" cy="1830389"/>
          </a:xfrm>
          <a:noFill/>
        </p:spPr>
        <p:txBody>
          <a:bodyPr lIns="182880" tIns="146304" rIns="182880" bIns="146304">
            <a:noAutofit/>
          </a:bodyPr>
          <a:lstStyle>
            <a:lvl1pPr marL="0" indent="0">
              <a:spcBef>
                <a:spcPts val="0"/>
              </a:spcBef>
              <a:buNone/>
              <a:defRPr sz="2584" spc="0" baseline="0">
                <a:solidFill>
                  <a:srgbClr val="000000"/>
                </a:solidFill>
                <a:latin typeface="+mj-lt"/>
              </a:defRPr>
            </a:lvl1pPr>
          </a:lstStyle>
          <a:p>
            <a:pPr lvl="0"/>
            <a:r>
              <a:rPr lang="en-US" dirty="0"/>
              <a:t>Speaker Name</a:t>
            </a:r>
          </a:p>
        </p:txBody>
      </p:sp>
      <p:sp>
        <p:nvSpPr>
          <p:cNvPr id="9" name="Title 1"/>
          <p:cNvSpPr>
            <a:spLocks noGrp="1"/>
          </p:cNvSpPr>
          <p:nvPr>
            <p:ph type="title" hasCustomPrompt="1"/>
          </p:nvPr>
        </p:nvSpPr>
        <p:spPr>
          <a:xfrm>
            <a:off x="211506" y="1851492"/>
            <a:ext cx="10670411" cy="1837298"/>
          </a:xfrm>
          <a:noFill/>
        </p:spPr>
        <p:txBody>
          <a:bodyPr lIns="164592" tIns="91440" rIns="164592" bIns="91440" anchor="t" anchorCtr="0"/>
          <a:lstStyle>
            <a:lvl1pPr>
              <a:defRPr sz="4336" spc="-72" baseline="0">
                <a:gradFill>
                  <a:gsLst>
                    <a:gs pos="3333">
                      <a:schemeClr val="tx2"/>
                    </a:gs>
                    <a:gs pos="39000">
                      <a:schemeClr val="tx2"/>
                    </a:gs>
                  </a:gsLst>
                  <a:lin ang="5400000" scaled="0"/>
                </a:gradFill>
              </a:defRPr>
            </a:lvl1pPr>
          </a:lstStyle>
          <a:p>
            <a:r>
              <a:rPr lang="en-US" dirty="0"/>
              <a:t>Presentation title</a:t>
            </a:r>
          </a:p>
        </p:txBody>
      </p:sp>
      <p:sp>
        <p:nvSpPr>
          <p:cNvPr id="3" name="Slide Number Placeholder 2"/>
          <p:cNvSpPr>
            <a:spLocks noGrp="1"/>
          </p:cNvSpPr>
          <p:nvPr>
            <p:ph type="sldNum" sz="quarter" idx="14"/>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601713" y="370015"/>
            <a:ext cx="1602106" cy="317914"/>
          </a:xfrm>
          <a:prstGeom prst="rect">
            <a:avLst/>
          </a:prstGeom>
        </p:spPr>
      </p:pic>
    </p:spTree>
    <p:extLst>
      <p:ext uri="{BB962C8B-B14F-4D97-AF65-F5344CB8AC3E}">
        <p14:creationId xmlns:p14="http://schemas.microsoft.com/office/powerpoint/2010/main" val="1206270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2080" y="205723"/>
            <a:ext cx="7994876" cy="539946"/>
          </a:xfrm>
        </p:spPr>
        <p:txBody>
          <a:bodyPr lIns="0" rIns="0"/>
          <a:lstStyle>
            <a:lvl1pPr>
              <a:defRPr>
                <a:solidFill>
                  <a:srgbClr val="000000"/>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505050"/>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
        <p:nvSpPr>
          <p:cNvPr id="7" name="Text Placeholder 6"/>
          <p:cNvSpPr>
            <a:spLocks noGrp="1"/>
          </p:cNvSpPr>
          <p:nvPr>
            <p:ph type="body" sz="quarter" idx="12" hasCustomPrompt="1"/>
          </p:nvPr>
        </p:nvSpPr>
        <p:spPr>
          <a:xfrm>
            <a:off x="8216959" y="205724"/>
            <a:ext cx="3997438" cy="317933"/>
          </a:xfrm>
        </p:spPr>
        <p:txBody>
          <a:bodyPr vert="horz" wrap="square" lIns="127337" tIns="79586" rIns="127337" bIns="79586" rtlCol="0" anchor="t">
            <a:noAutofit/>
          </a:bodyPr>
          <a:lstStyle>
            <a:lvl1pPr marL="0" indent="0" algn="r">
              <a:buFontTx/>
              <a:buNone/>
              <a:defRPr lang="en-US" sz="1335"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77798601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n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080" y="195925"/>
            <a:ext cx="7945250" cy="348177"/>
          </a:xfrm>
        </p:spPr>
        <p:txBody>
          <a:bodyPr lIns="0" rIns="0"/>
          <a:lstStyle>
            <a:lvl1pPr>
              <a:defRPr sz="1500" spc="0" baseline="0">
                <a:solidFill>
                  <a:srgbClr val="000000"/>
                </a:solidFill>
                <a:latin typeface="+mn-lt"/>
              </a:defRPr>
            </a:lvl1pPr>
          </a:lstStyle>
          <a:p>
            <a:r>
              <a:rPr lang="en-US" dirty="0"/>
              <a:t>Tiny Title</a:t>
            </a:r>
          </a:p>
        </p:txBody>
      </p:sp>
      <p:sp>
        <p:nvSpPr>
          <p:cNvPr id="3" name="Footer Placeholder 2"/>
          <p:cNvSpPr>
            <a:spLocks noGrp="1"/>
          </p:cNvSpPr>
          <p:nvPr>
            <p:ph type="ftr" sz="quarter" idx="10"/>
          </p:nvPr>
        </p:nvSpPr>
        <p:spPr/>
        <p:txBody>
          <a:bodyPr/>
          <a:lstStyle/>
          <a:p>
            <a:r>
              <a:rPr lang="en-US" dirty="0">
                <a:solidFill>
                  <a:srgbClr val="505050"/>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
        <p:nvSpPr>
          <p:cNvPr id="6" name="Text Placeholder 5"/>
          <p:cNvSpPr>
            <a:spLocks noGrp="1"/>
          </p:cNvSpPr>
          <p:nvPr>
            <p:ph type="body" sz="quarter" idx="12" hasCustomPrompt="1"/>
          </p:nvPr>
        </p:nvSpPr>
        <p:spPr>
          <a:xfrm>
            <a:off x="8216958" y="205724"/>
            <a:ext cx="3968596" cy="317933"/>
          </a:xfrm>
        </p:spPr>
        <p:txBody>
          <a:bodyPr vert="horz" wrap="square" lIns="127337" tIns="79586" rIns="127337" bIns="79586" rtlCol="0" anchor="t">
            <a:noAutofit/>
          </a:bodyPr>
          <a:lstStyle>
            <a:lvl1pPr marL="0" indent="0" algn="r">
              <a:buNone/>
              <a:defRPr lang="en-US" sz="1335" b="0" cap="none" baseline="0" dirty="0" smtClean="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9081616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22081" y="1212852"/>
            <a:ext cx="11992315" cy="1542444"/>
          </a:xfrm>
        </p:spPr>
        <p:txBody>
          <a:bodyPr/>
          <a:lstStyle>
            <a:lvl1pPr marL="0" indent="0">
              <a:buNone/>
              <a:defRPr>
                <a:solidFill>
                  <a:srgbClr val="000000"/>
                </a:solidFill>
              </a:defRPr>
            </a:lvl1pPr>
            <a:lvl2pPr marL="0" indent="0">
              <a:buFontTx/>
              <a:buNone/>
              <a:defRPr sz="1585">
                <a:solidFill>
                  <a:srgbClr val="000000"/>
                </a:solidFill>
              </a:defRPr>
            </a:lvl2pPr>
            <a:lvl3pPr marL="165903" indent="0">
              <a:buNone/>
              <a:defRPr sz="1418">
                <a:solidFill>
                  <a:srgbClr val="000000"/>
                </a:solidFill>
              </a:defRPr>
            </a:lvl3pPr>
            <a:lvl4pPr marL="331806" indent="0">
              <a:buNone/>
              <a:defRPr>
                <a:solidFill>
                  <a:srgbClr val="000000"/>
                </a:solidFill>
              </a:defRPr>
            </a:lvl4pPr>
            <a:lvl5pPr marL="497707"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r>
              <a:rPr lang="en-US" dirty="0">
                <a:solidFill>
                  <a:srgbClr val="505050"/>
                </a:solidFill>
              </a:rPr>
              <a:t>PRESENTATION TIME NOT TO EXCEED &lt;minutes&gt;</a:t>
            </a:r>
          </a:p>
        </p:txBody>
      </p:sp>
      <p:sp>
        <p:nvSpPr>
          <p:cNvPr id="4" name="Slide Number Placeholder 3"/>
          <p:cNvSpPr>
            <a:spLocks noGrp="1"/>
          </p:cNvSpPr>
          <p:nvPr>
            <p:ph type="sldNum" sz="quarter" idx="12"/>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37358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22081" y="203479"/>
            <a:ext cx="11992315" cy="521446"/>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22081" y="1018811"/>
            <a:ext cx="11992315" cy="1542444"/>
          </a:xfrm>
        </p:spPr>
        <p:txBody>
          <a:bodyPr/>
          <a:lstStyle>
            <a:lvl1pPr marL="0" indent="0">
              <a:buNone/>
              <a:defRPr>
                <a:solidFill>
                  <a:srgbClr val="000000"/>
                </a:solidFill>
              </a:defRPr>
            </a:lvl1pPr>
            <a:lvl2pPr marL="0" indent="0">
              <a:buFontTx/>
              <a:buNone/>
              <a:defRPr sz="1585">
                <a:solidFill>
                  <a:srgbClr val="000000"/>
                </a:solidFill>
              </a:defRPr>
            </a:lvl2pPr>
            <a:lvl3pPr marL="165903" indent="0">
              <a:buNone/>
              <a:defRPr sz="1418">
                <a:solidFill>
                  <a:srgbClr val="000000"/>
                </a:solidFill>
              </a:defRPr>
            </a:lvl3pPr>
            <a:lvl4pPr marL="331806" indent="0">
              <a:buNone/>
              <a:defRPr>
                <a:solidFill>
                  <a:srgbClr val="000000"/>
                </a:solidFill>
              </a:defRPr>
            </a:lvl4pPr>
            <a:lvl5pPr marL="497707"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r>
              <a:rPr lang="en-US" dirty="0">
                <a:solidFill>
                  <a:srgbClr val="505050"/>
                </a:solidFill>
              </a:rPr>
              <a:t>PRESENTATION TIME NOT TO EXCEED &lt;minutes&gt;</a:t>
            </a:r>
          </a:p>
        </p:txBody>
      </p:sp>
      <p:sp>
        <p:nvSpPr>
          <p:cNvPr id="4" name="Slide Number Placeholder 3"/>
          <p:cNvSpPr>
            <a:spLocks noGrp="1"/>
          </p:cNvSpPr>
          <p:nvPr>
            <p:ph type="sldNum" sz="quarter" idx="12"/>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410238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2082" y="1028609"/>
            <a:ext cx="11887200" cy="1542444"/>
          </a:xfrm>
        </p:spPr>
        <p:txBody>
          <a:bodyPr>
            <a:sp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2" name="Footer Placeholder 1"/>
          <p:cNvSpPr>
            <a:spLocks noGrp="1"/>
          </p:cNvSpPr>
          <p:nvPr>
            <p:ph type="ftr" sz="quarter" idx="11"/>
          </p:nvPr>
        </p:nvSpPr>
        <p:spPr/>
        <p:txBody>
          <a:bodyPr/>
          <a:lstStyle/>
          <a:p>
            <a:r>
              <a:rPr lang="en-US" dirty="0">
                <a:solidFill>
                  <a:srgbClr val="505050"/>
                </a:solidFill>
              </a:rPr>
              <a:t>PRESENTATION TIME NOT TO EXCEED &lt;minutes&gt;</a:t>
            </a:r>
          </a:p>
        </p:txBody>
      </p:sp>
      <p:sp>
        <p:nvSpPr>
          <p:cNvPr id="3" name="Slide Number Placeholder 2"/>
          <p:cNvSpPr>
            <a:spLocks noGrp="1"/>
          </p:cNvSpPr>
          <p:nvPr>
            <p:ph type="sldNum" sz="quarter" idx="12"/>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33531735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1506" y="1028609"/>
            <a:ext cx="12002891" cy="1542444"/>
          </a:xfrm>
        </p:spPr>
        <p:txBody>
          <a:bodyPr wrap="square">
            <a:sp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2" name="Footer Placeholder 1"/>
          <p:cNvSpPr>
            <a:spLocks noGrp="1"/>
          </p:cNvSpPr>
          <p:nvPr>
            <p:ph type="ftr" sz="quarter" idx="11"/>
          </p:nvPr>
        </p:nvSpPr>
        <p:spPr/>
        <p:txBody>
          <a:bodyPr/>
          <a:lstStyle/>
          <a:p>
            <a:r>
              <a:rPr lang="en-US" dirty="0">
                <a:solidFill>
                  <a:srgbClr val="505050"/>
                </a:solidFill>
              </a:rPr>
              <a:t>PRESENTATION TIME NOT TO EXCEED &lt;minutes&gt;</a:t>
            </a:r>
          </a:p>
        </p:txBody>
      </p:sp>
      <p:sp>
        <p:nvSpPr>
          <p:cNvPr id="3" name="Slide Number Placeholder 2"/>
          <p:cNvSpPr>
            <a:spLocks noGrp="1"/>
          </p:cNvSpPr>
          <p:nvPr>
            <p:ph type="sldNum" sz="quarter" idx="12"/>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22676872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4" name="Text Placeholder 3"/>
          <p:cNvSpPr>
            <a:spLocks noGrp="1"/>
          </p:cNvSpPr>
          <p:nvPr>
            <p:ph type="body" sz="quarter" idx="10"/>
          </p:nvPr>
        </p:nvSpPr>
        <p:spPr>
          <a:xfrm>
            <a:off x="222082" y="1028609"/>
            <a:ext cx="5848103" cy="1542444"/>
          </a:xfrm>
        </p:spPr>
        <p:txBody>
          <a:bodyPr wrap="square">
            <a:spAutoFit/>
          </a:bodyPr>
          <a:lstStyle>
            <a:lvl1pPr marL="0" indent="0">
              <a:spcBef>
                <a:spcPts val="888"/>
              </a:spcBef>
              <a:buClr>
                <a:schemeClr val="tx1"/>
              </a:buClr>
              <a:buFont typeface="Wingdings" pitchFamily="2" charset="2"/>
              <a:buNone/>
              <a:defRPr sz="2336">
                <a:solidFill>
                  <a:srgbClr val="000000"/>
                </a:solidFill>
              </a:defRPr>
            </a:lvl1pPr>
            <a:lvl2pPr marL="0" indent="0">
              <a:buNone/>
              <a:defRPr sz="1585">
                <a:solidFill>
                  <a:srgbClr val="000000"/>
                </a:solidFill>
              </a:defRPr>
            </a:lvl2pPr>
            <a:lvl3pPr marL="168207" indent="0">
              <a:buNone/>
              <a:tabLst/>
              <a:defRPr sz="1418">
                <a:solidFill>
                  <a:srgbClr val="000000"/>
                </a:solidFill>
              </a:defRPr>
            </a:lvl3pPr>
            <a:lvl4pPr marL="334110" indent="0">
              <a:buNone/>
              <a:defRPr>
                <a:solidFill>
                  <a:srgbClr val="000000"/>
                </a:solidFill>
              </a:defRPr>
            </a:lvl4pPr>
            <a:lvl5pPr marL="497707" indent="0">
              <a:buNone/>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40319" y="1028609"/>
            <a:ext cx="5774077" cy="1542444"/>
          </a:xfrm>
        </p:spPr>
        <p:txBody>
          <a:bodyPr wrap="square">
            <a:spAutoFit/>
          </a:bodyPr>
          <a:lstStyle>
            <a:lvl1pPr marL="0" indent="0">
              <a:spcBef>
                <a:spcPts val="888"/>
              </a:spcBef>
              <a:buClr>
                <a:schemeClr val="tx1"/>
              </a:buClr>
              <a:buFont typeface="Wingdings" pitchFamily="2" charset="2"/>
              <a:buNone/>
              <a:defRPr sz="2336">
                <a:solidFill>
                  <a:srgbClr val="000000"/>
                </a:solidFill>
              </a:defRPr>
            </a:lvl1pPr>
            <a:lvl2pPr marL="0" indent="0">
              <a:buNone/>
              <a:defRPr sz="1585">
                <a:solidFill>
                  <a:srgbClr val="000000"/>
                </a:solidFill>
              </a:defRPr>
            </a:lvl2pPr>
            <a:lvl3pPr marL="168207" indent="0">
              <a:buNone/>
              <a:tabLst/>
              <a:defRPr sz="1418">
                <a:solidFill>
                  <a:srgbClr val="000000"/>
                </a:solidFill>
              </a:defRPr>
            </a:lvl3pPr>
            <a:lvl4pPr marL="334110" indent="0">
              <a:buNone/>
              <a:defRPr>
                <a:solidFill>
                  <a:srgbClr val="000000"/>
                </a:solidFill>
              </a:defRPr>
            </a:lvl4pPr>
            <a:lvl5pPr marL="497707" indent="0">
              <a:buNone/>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r>
              <a:rPr lang="en-US" dirty="0">
                <a:solidFill>
                  <a:srgbClr val="505050"/>
                </a:solidFill>
              </a:rPr>
              <a:t>PRESENTATION TIME NOT TO EXCEED &lt;minutes&gt;</a:t>
            </a:r>
          </a:p>
        </p:txBody>
      </p:sp>
      <p:sp>
        <p:nvSpPr>
          <p:cNvPr id="6" name="Slide Number Placeholder 5"/>
          <p:cNvSpPr>
            <a:spLocks noGrp="1"/>
          </p:cNvSpPr>
          <p:nvPr>
            <p:ph type="sldNum" sz="quarter" idx="13"/>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12145202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p:cNvSpPr>
            <a:spLocks noGrp="1"/>
          </p:cNvSpPr>
          <p:nvPr>
            <p:ph type="sldNum" sz="quarter" idx="13"/>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9402475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4" name="Text Placeholder 3"/>
          <p:cNvSpPr>
            <a:spLocks noGrp="1"/>
          </p:cNvSpPr>
          <p:nvPr>
            <p:ph type="body" sz="quarter" idx="10"/>
          </p:nvPr>
        </p:nvSpPr>
        <p:spPr>
          <a:xfrm>
            <a:off x="222080" y="1028609"/>
            <a:ext cx="5848104" cy="1542444"/>
          </a:xfrm>
        </p:spPr>
        <p:txBody>
          <a:bodyPr wrap="square">
            <a:spAutoFit/>
          </a:bodyPr>
          <a:lstStyle>
            <a:lvl1pPr marL="0" indent="0">
              <a:spcBef>
                <a:spcPts val="888"/>
              </a:spcBef>
              <a:buClr>
                <a:schemeClr val="tx1"/>
              </a:buClr>
              <a:buFont typeface="Wingdings" pitchFamily="2" charset="2"/>
              <a:buNone/>
              <a:defRPr sz="2336">
                <a:solidFill>
                  <a:srgbClr val="000000"/>
                </a:solidFill>
              </a:defRPr>
            </a:lvl1pPr>
            <a:lvl2pPr marL="0" indent="0">
              <a:buNone/>
              <a:defRPr sz="1585">
                <a:solidFill>
                  <a:srgbClr val="000000"/>
                </a:solidFill>
              </a:defRPr>
            </a:lvl2pPr>
            <a:lvl3pPr marL="168207" indent="0">
              <a:buNone/>
              <a:tabLst/>
              <a:defRPr sz="1418">
                <a:solidFill>
                  <a:srgbClr val="000000"/>
                </a:solidFill>
              </a:defRPr>
            </a:lvl3pPr>
            <a:lvl4pPr marL="334110" indent="0">
              <a:buNone/>
              <a:defRPr>
                <a:solidFill>
                  <a:srgbClr val="000000"/>
                </a:solidFill>
              </a:defRPr>
            </a:lvl4pPr>
            <a:lvl5pPr marL="497707" indent="0">
              <a:buNone/>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40319" y="1028609"/>
            <a:ext cx="5774077" cy="1542444"/>
          </a:xfrm>
        </p:spPr>
        <p:txBody>
          <a:bodyPr wrap="square">
            <a:spAutoFit/>
          </a:bodyPr>
          <a:lstStyle>
            <a:lvl1pPr marL="0" indent="0">
              <a:spcBef>
                <a:spcPts val="888"/>
              </a:spcBef>
              <a:buClr>
                <a:schemeClr val="tx1"/>
              </a:buClr>
              <a:buFont typeface="Wingdings" pitchFamily="2" charset="2"/>
              <a:buNone/>
              <a:defRPr sz="2336">
                <a:solidFill>
                  <a:srgbClr val="000000"/>
                </a:solidFill>
              </a:defRPr>
            </a:lvl1pPr>
            <a:lvl2pPr marL="0" indent="0">
              <a:buNone/>
              <a:defRPr sz="1585">
                <a:solidFill>
                  <a:srgbClr val="000000"/>
                </a:solidFill>
              </a:defRPr>
            </a:lvl2pPr>
            <a:lvl3pPr marL="168207" indent="0">
              <a:buNone/>
              <a:tabLst/>
              <a:defRPr sz="1418">
                <a:solidFill>
                  <a:srgbClr val="000000"/>
                </a:solidFill>
              </a:defRPr>
            </a:lvl3pPr>
            <a:lvl4pPr marL="334110" indent="0">
              <a:buNone/>
              <a:defRPr>
                <a:solidFill>
                  <a:srgbClr val="000000"/>
                </a:solidFill>
              </a:defRPr>
            </a:lvl4pPr>
            <a:lvl5pPr marL="497707" indent="0">
              <a:buNone/>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96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22081" y="205721"/>
            <a:ext cx="11992315" cy="521446"/>
          </a:xfrm>
        </p:spPr>
        <p:txBody>
          <a:bodyPr lIns="0" rIns="0"/>
          <a:lstStyle>
            <a:lvl1pPr>
              <a:defRPr>
                <a:solidFill>
                  <a:srgbClr val="000000"/>
                </a:solidFill>
              </a:defRPr>
            </a:lvl1pPr>
          </a:lstStyle>
          <a:p>
            <a:r>
              <a:rPr lang="en-US" dirty="0"/>
              <a:t>Click to edit Master title style</a:t>
            </a:r>
          </a:p>
        </p:txBody>
      </p:sp>
      <p:sp>
        <p:nvSpPr>
          <p:cNvPr id="4" name="Text Placeholder 3"/>
          <p:cNvSpPr>
            <a:spLocks noGrp="1"/>
          </p:cNvSpPr>
          <p:nvPr>
            <p:ph type="body" sz="quarter" idx="10"/>
          </p:nvPr>
        </p:nvSpPr>
        <p:spPr>
          <a:xfrm>
            <a:off x="222082" y="1028609"/>
            <a:ext cx="5774076" cy="1542444"/>
          </a:xfrm>
        </p:spPr>
        <p:txBody>
          <a:bodyPr wrap="square">
            <a:spAutoFit/>
          </a:bodyPr>
          <a:lstStyle>
            <a:lvl1pPr marL="208532" indent="-208532">
              <a:spcBef>
                <a:spcPts val="888"/>
              </a:spcBef>
              <a:buClr>
                <a:schemeClr val="tx1"/>
              </a:buClr>
              <a:buFont typeface="Arial" pitchFamily="34" charset="0"/>
              <a:buChar char="•"/>
              <a:defRPr sz="2336">
                <a:solidFill>
                  <a:srgbClr val="000000"/>
                </a:solidFill>
              </a:defRPr>
            </a:lvl1pPr>
            <a:lvl2pPr marL="385485" indent="-169237">
              <a:defRPr sz="1585">
                <a:solidFill>
                  <a:srgbClr val="000000"/>
                </a:solidFill>
              </a:defRPr>
            </a:lvl2pPr>
            <a:lvl3pPr marL="507711" indent="-122227">
              <a:tabLst/>
              <a:defRPr sz="1418">
                <a:solidFill>
                  <a:srgbClr val="000000"/>
                </a:solidFill>
              </a:defRPr>
            </a:lvl3pPr>
            <a:lvl4pPr marL="639341" indent="-131630">
              <a:defRPr>
                <a:solidFill>
                  <a:srgbClr val="000000"/>
                </a:solidFill>
              </a:defRPr>
            </a:lvl4pPr>
            <a:lvl5pPr marL="761567" indent="-122227">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40319" y="1028609"/>
            <a:ext cx="5774077" cy="1542444"/>
          </a:xfrm>
        </p:spPr>
        <p:txBody>
          <a:bodyPr wrap="square">
            <a:spAutoFit/>
          </a:bodyPr>
          <a:lstStyle>
            <a:lvl1pPr marL="208532" indent="-208532">
              <a:spcBef>
                <a:spcPts val="888"/>
              </a:spcBef>
              <a:buClr>
                <a:schemeClr val="tx1"/>
              </a:buClr>
              <a:buFont typeface="Arial" pitchFamily="34" charset="0"/>
              <a:buChar char="•"/>
              <a:defRPr sz="2336">
                <a:solidFill>
                  <a:srgbClr val="000000"/>
                </a:solidFill>
              </a:defRPr>
            </a:lvl1pPr>
            <a:lvl2pPr marL="385485" indent="-169237">
              <a:defRPr sz="1585">
                <a:solidFill>
                  <a:srgbClr val="000000"/>
                </a:solidFill>
              </a:defRPr>
            </a:lvl2pPr>
            <a:lvl3pPr marL="507711" indent="-122227">
              <a:tabLst/>
              <a:defRPr sz="1418">
                <a:solidFill>
                  <a:srgbClr val="000000"/>
                </a:solidFill>
              </a:defRPr>
            </a:lvl3pPr>
            <a:lvl4pPr marL="639341" indent="-131630">
              <a:defRPr>
                <a:solidFill>
                  <a:srgbClr val="000000"/>
                </a:solidFill>
              </a:defRPr>
            </a:lvl4pPr>
            <a:lvl5pPr marL="761567" indent="-122227">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r>
              <a:rPr lang="en-US" dirty="0">
                <a:solidFill>
                  <a:srgbClr val="505050"/>
                </a:solidFill>
              </a:rPr>
              <a:t>PRESENTATION TIME NOT TO EXCEED &lt;minutes&gt;</a:t>
            </a:r>
          </a:p>
        </p:txBody>
      </p:sp>
      <p:sp>
        <p:nvSpPr>
          <p:cNvPr id="6" name="Slide Number Placeholder 5"/>
          <p:cNvSpPr>
            <a:spLocks noGrp="1"/>
          </p:cNvSpPr>
          <p:nvPr>
            <p:ph type="sldNum" sz="quarter" idx="13"/>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32011473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222081" y="203479"/>
            <a:ext cx="11992315" cy="521446"/>
          </a:xfrm>
        </p:spPr>
        <p:txBody>
          <a:bodyPr lIns="0" rIns="0"/>
          <a:lstStyle>
            <a:lvl1pPr>
              <a:defRPr>
                <a:solidFill>
                  <a:srgbClr val="000000"/>
                </a:solidFill>
              </a:defRPr>
            </a:lvl1pPr>
          </a:lstStyle>
          <a:p>
            <a:r>
              <a:rPr lang="en-US" dirty="0"/>
              <a:t>Click to edit Master title style</a:t>
            </a:r>
          </a:p>
        </p:txBody>
      </p:sp>
      <p:sp>
        <p:nvSpPr>
          <p:cNvPr id="4" name="Text Placeholder 3"/>
          <p:cNvSpPr>
            <a:spLocks noGrp="1"/>
          </p:cNvSpPr>
          <p:nvPr>
            <p:ph type="body" sz="quarter" idx="10"/>
          </p:nvPr>
        </p:nvSpPr>
        <p:spPr>
          <a:xfrm>
            <a:off x="222082" y="1028609"/>
            <a:ext cx="5774076" cy="1542444"/>
          </a:xfrm>
        </p:spPr>
        <p:txBody>
          <a:bodyPr wrap="square">
            <a:spAutoFit/>
          </a:bodyPr>
          <a:lstStyle>
            <a:lvl1pPr marL="208532" indent="-208532">
              <a:spcBef>
                <a:spcPts val="888"/>
              </a:spcBef>
              <a:buClrTx/>
              <a:buFont typeface="Arial" pitchFamily="34" charset="0"/>
              <a:buChar char="•"/>
              <a:defRPr sz="2336">
                <a:solidFill>
                  <a:srgbClr val="000000"/>
                </a:solidFill>
              </a:defRPr>
            </a:lvl1pPr>
            <a:lvl2pPr marL="385485" indent="-169237">
              <a:defRPr sz="1585">
                <a:solidFill>
                  <a:srgbClr val="000000"/>
                </a:solidFill>
              </a:defRPr>
            </a:lvl2pPr>
            <a:lvl3pPr marL="507711" indent="-122227">
              <a:tabLst/>
              <a:defRPr sz="1418">
                <a:solidFill>
                  <a:srgbClr val="000000"/>
                </a:solidFill>
              </a:defRPr>
            </a:lvl3pPr>
            <a:lvl4pPr marL="639341" indent="-131630">
              <a:defRPr>
                <a:solidFill>
                  <a:srgbClr val="000000"/>
                </a:solidFill>
              </a:defRPr>
            </a:lvl4pPr>
            <a:lvl5pPr marL="761567" indent="-122227">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40319" y="1028609"/>
            <a:ext cx="5774077" cy="1542444"/>
          </a:xfrm>
        </p:spPr>
        <p:txBody>
          <a:bodyPr wrap="square">
            <a:spAutoFit/>
          </a:bodyPr>
          <a:lstStyle>
            <a:lvl1pPr marL="208532" indent="-208532">
              <a:spcBef>
                <a:spcPts val="888"/>
              </a:spcBef>
              <a:buClrTx/>
              <a:buFont typeface="Arial" pitchFamily="34" charset="0"/>
              <a:buChar char="•"/>
              <a:defRPr sz="2336">
                <a:solidFill>
                  <a:srgbClr val="000000"/>
                </a:solidFill>
              </a:defRPr>
            </a:lvl1pPr>
            <a:lvl2pPr marL="385485" indent="-169237">
              <a:defRPr sz="1585">
                <a:solidFill>
                  <a:srgbClr val="000000"/>
                </a:solidFill>
              </a:defRPr>
            </a:lvl2pPr>
            <a:lvl3pPr marL="507711" indent="-122227">
              <a:tabLst/>
              <a:defRPr sz="1418">
                <a:solidFill>
                  <a:srgbClr val="000000"/>
                </a:solidFill>
              </a:defRPr>
            </a:lvl3pPr>
            <a:lvl4pPr marL="639341" indent="-131630">
              <a:defRPr>
                <a:solidFill>
                  <a:srgbClr val="000000"/>
                </a:solidFill>
              </a:defRPr>
            </a:lvl4pPr>
            <a:lvl5pPr marL="761567" indent="-122227">
              <a:tabLst/>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r>
              <a:rPr lang="en-US" dirty="0">
                <a:solidFill>
                  <a:srgbClr val="505050"/>
                </a:solidFill>
              </a:rPr>
              <a:t>PRESENTATION TIME NOT TO EXCEED &lt;minutes&gt;</a:t>
            </a:r>
          </a:p>
        </p:txBody>
      </p:sp>
      <p:sp>
        <p:nvSpPr>
          <p:cNvPr id="6" name="Slide Number Placeholder 5"/>
          <p:cNvSpPr>
            <a:spLocks noGrp="1"/>
          </p:cNvSpPr>
          <p:nvPr>
            <p:ph type="sldNum" sz="quarter" idx="13"/>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22707003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solidFill>
                  <a:srgbClr val="505050"/>
                </a:solidFill>
              </a:rPr>
              <a:t>PRESENTATION TIME NOT TO EXCEED &lt;minutes&gt;</a:t>
            </a:r>
          </a:p>
        </p:txBody>
      </p:sp>
      <p:sp>
        <p:nvSpPr>
          <p:cNvPr id="3" name="Slide Number Placeholder 2"/>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34374657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96107" y="1211287"/>
            <a:ext cx="10585809" cy="274317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2709" tIns="106167" rIns="132709" bIns="106167" numCol="1" spcCol="0" rtlCol="0" fromWordArt="0" anchor="t" anchorCtr="0" forceAA="0" compatLnSpc="1">
            <a:prstTxWarp prst="textNoShape">
              <a:avLst/>
            </a:prstTxWarp>
            <a:noAutofit/>
          </a:bodyPr>
          <a:lstStyle/>
          <a:p>
            <a:pPr algn="ctr" defTabSz="676726" fontAlgn="base">
              <a:lnSpc>
                <a:spcPct val="90000"/>
              </a:lnSpc>
              <a:spcBef>
                <a:spcPct val="0"/>
              </a:spcBef>
              <a:spcAft>
                <a:spcPct val="0"/>
              </a:spcAft>
            </a:pPr>
            <a:endParaRPr lang="en-US" sz="17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96107" y="1209974"/>
            <a:ext cx="10585809" cy="2751698"/>
          </a:xfrm>
          <a:noFill/>
        </p:spPr>
        <p:txBody>
          <a:bodyPr tIns="79586" bIns="79586" anchor="t" anchorCtr="0"/>
          <a:lstStyle>
            <a:lvl1pPr>
              <a:defRPr sz="5254" spc="-72"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3"/>
            <a:ext cx="10607275" cy="1829594"/>
          </a:xfrm>
          <a:noFill/>
        </p:spPr>
        <p:txBody>
          <a:bodyPr lIns="159172" tIns="127337" rIns="159172" bIns="127337">
            <a:noAutofit/>
          </a:bodyPr>
          <a:lstStyle>
            <a:lvl1pPr marL="0" indent="0">
              <a:spcBef>
                <a:spcPts val="0"/>
              </a:spcBef>
              <a:buNone/>
              <a:defRPr sz="258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dirty="0">
                <a:solidFill>
                  <a:srgbClr val="505050"/>
                </a:solidFill>
              </a:rPr>
              <a:t>PRESENTATION TIME NOT TO EXCEED &lt;minutes&gt;</a:t>
            </a:r>
          </a:p>
        </p:txBody>
      </p:sp>
      <p:sp>
        <p:nvSpPr>
          <p:cNvPr id="6" name="Slide Number Placeholder 5"/>
          <p:cNvSpPr>
            <a:spLocks noGrp="1"/>
          </p:cNvSpPr>
          <p:nvPr>
            <p:ph type="sldNum" sz="quarter" idx="14"/>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255736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22080" y="1211287"/>
            <a:ext cx="106598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2709" tIns="106167" rIns="132709" bIns="106167" numCol="1" spcCol="0" rtlCol="0" fromWordArt="0" anchor="t" anchorCtr="0" forceAA="0" compatLnSpc="1">
            <a:prstTxWarp prst="textNoShape">
              <a:avLst/>
            </a:prstTxWarp>
            <a:noAutofit/>
          </a:bodyPr>
          <a:lstStyle/>
          <a:p>
            <a:pPr algn="ctr" defTabSz="676726" fontAlgn="base">
              <a:lnSpc>
                <a:spcPct val="90000"/>
              </a:lnSpc>
              <a:spcBef>
                <a:spcPct val="0"/>
              </a:spcBef>
              <a:spcAft>
                <a:spcPct val="0"/>
              </a:spcAft>
            </a:pPr>
            <a:endParaRPr lang="en-US" sz="17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22082" y="1209974"/>
            <a:ext cx="10659835" cy="2751698"/>
          </a:xfrm>
          <a:noFill/>
        </p:spPr>
        <p:txBody>
          <a:bodyPr tIns="79586" bIns="79586" anchor="t" anchorCtr="0"/>
          <a:lstStyle>
            <a:lvl1pPr>
              <a:defRPr sz="5254" spc="-72"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dirty="0">
                <a:solidFill>
                  <a:srgbClr val="505050"/>
                </a:solidFill>
              </a:rPr>
              <a:t>PRESENTATION TIME NOT TO EXCEED &lt;minutes&gt;</a:t>
            </a:r>
          </a:p>
        </p:txBody>
      </p:sp>
      <p:sp>
        <p:nvSpPr>
          <p:cNvPr id="5" name="Slide Number Placeholder 4"/>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109986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081" y="2125666"/>
            <a:ext cx="11548157" cy="1831975"/>
          </a:xfrm>
          <a:noFill/>
        </p:spPr>
        <p:txBody>
          <a:bodyPr tIns="79586" bIns="79586" anchor="t" anchorCtr="0"/>
          <a:lstStyle>
            <a:lvl1pPr>
              <a:defRPr sz="6420" spc="-72"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dirty="0">
                <a:solidFill>
                  <a:srgbClr val="FFFFFF"/>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2500985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081" y="2125666"/>
            <a:ext cx="11548156" cy="1831975"/>
          </a:xfrm>
          <a:noFill/>
        </p:spPr>
        <p:txBody>
          <a:bodyPr tIns="79586" bIns="79586" anchor="t" anchorCtr="0"/>
          <a:lstStyle>
            <a:lvl1pPr>
              <a:defRPr sz="6420" spc="-72"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dirty="0">
                <a:solidFill>
                  <a:srgbClr val="FFFFFF"/>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1315578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081" y="2125666"/>
            <a:ext cx="11548156" cy="1831975"/>
          </a:xfrm>
          <a:noFill/>
        </p:spPr>
        <p:txBody>
          <a:bodyPr tIns="79586" bIns="79586" anchor="t" anchorCtr="0"/>
          <a:lstStyle>
            <a:lvl1pPr>
              <a:defRPr sz="6420" spc="-72"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dirty="0">
                <a:solidFill>
                  <a:srgbClr val="FFFFFF"/>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4031668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solidFill>
                  <a:srgbClr val="FFFFFF"/>
                </a:solidFill>
              </a:rPr>
              <a:t>PRESENTATION TIME NOT TO EXCEED &lt;minutes&gt;</a:t>
            </a:r>
          </a:p>
        </p:txBody>
      </p:sp>
      <p:sp>
        <p:nvSpPr>
          <p:cNvPr id="3" name="Slide Number Placeholder 2"/>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289508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p:cNvSpPr>
            <a:spLocks noGrp="1"/>
          </p:cNvSpPr>
          <p:nvPr>
            <p:ph type="sldNum" sz="quarter" idx="13"/>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9912824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solidFill>
                  <a:srgbClr val="FFFFFF"/>
                </a:solidFill>
              </a:rPr>
              <a:t>PRESENTATION TIME NOT TO EXCEED &lt;minutes&gt;</a:t>
            </a:r>
          </a:p>
        </p:txBody>
      </p:sp>
      <p:sp>
        <p:nvSpPr>
          <p:cNvPr id="3" name="Slide Number Placeholder 2"/>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3621962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solidFill>
                  <a:srgbClr val="FFFFFF"/>
                </a:solidFill>
              </a:rPr>
              <a:t>PRESENTATION TIME NOT TO EXCEED &lt;minutes&gt;</a:t>
            </a:r>
          </a:p>
        </p:txBody>
      </p:sp>
      <p:sp>
        <p:nvSpPr>
          <p:cNvPr id="3" name="Slide Number Placeholder 2"/>
          <p:cNvSpPr>
            <a:spLocks noGrp="1"/>
          </p:cNvSpPr>
          <p:nvPr>
            <p:ph type="sldNum" sz="quarter" idx="11"/>
          </p:nvPr>
        </p:nvSpPr>
        <p:spPr/>
        <p:txBody>
          <a:bodyPr/>
          <a:lstStyle/>
          <a:p>
            <a:fld id="{77A80767-0168-4202-AF54-9FDB461E3B29}" type="slidenum">
              <a:rPr lang="en-US" smtClean="0">
                <a:gradFill>
                  <a:gsLst>
                    <a:gs pos="5000">
                      <a:srgbClr val="FFFFFF"/>
                    </a:gs>
                    <a:gs pos="31000">
                      <a:srgbClr val="FFFFFF"/>
                    </a:gs>
                  </a:gsLst>
                  <a:lin ang="5400000" scaled="0"/>
                </a:gradFill>
              </a:rPr>
              <a:pPr/>
              <a:t>‹#›</a:t>
            </a:fld>
            <a:endParaRPr lang="en-US" dirty="0">
              <a:gradFill>
                <a:gsLst>
                  <a:gs pos="5000">
                    <a:srgbClr val="FFFFFF"/>
                  </a:gs>
                  <a:gs pos="31000">
                    <a:srgbClr val="FFFFFF"/>
                  </a:gs>
                </a:gsLst>
                <a:lin ang="5400000" scaled="0"/>
              </a:gradFill>
            </a:endParaRPr>
          </a:p>
        </p:txBody>
      </p:sp>
    </p:spTree>
    <p:extLst>
      <p:ext uri="{BB962C8B-B14F-4D97-AF65-F5344CB8AC3E}">
        <p14:creationId xmlns:p14="http://schemas.microsoft.com/office/powerpoint/2010/main" val="1725550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083" y="205721"/>
            <a:ext cx="11992315" cy="521446"/>
          </a:xfrm>
        </p:spPr>
        <p:txBody>
          <a:bodyPr/>
          <a:lstStyle>
            <a:lvl1pPr>
              <a:defRPr baseline="0">
                <a:solidFill>
                  <a:srgbClr val="000000"/>
                </a:solidFill>
              </a:defRPr>
            </a:lvl1pPr>
          </a:lstStyle>
          <a:p>
            <a:r>
              <a:rPr lang="en-US" dirty="0"/>
              <a:t>Slide for Developer Code</a:t>
            </a:r>
          </a:p>
        </p:txBody>
      </p:sp>
      <p:sp>
        <p:nvSpPr>
          <p:cNvPr id="3" name="Rectangle 2"/>
          <p:cNvSpPr/>
          <p:nvPr userDrawn="1"/>
        </p:nvSpPr>
        <p:spPr bwMode="hidden">
          <a:xfrm>
            <a:off x="3" y="1028608"/>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44" tIns="33844" rIns="33844" bIns="33844" numCol="1" spcCol="0" rtlCol="0" fromWordArt="0" anchor="ctr" anchorCtr="0" forceAA="0" compatLnSpc="1">
            <a:prstTxWarp prst="textNoShape">
              <a:avLst/>
            </a:prstTxWarp>
            <a:noAutofit/>
          </a:bodyPr>
          <a:lstStyle/>
          <a:p>
            <a:pPr algn="ctr" defTabSz="676726" fontAlgn="base">
              <a:spcBef>
                <a:spcPct val="0"/>
              </a:spcBef>
              <a:spcAft>
                <a:spcPct val="0"/>
              </a:spcAft>
            </a:pPr>
            <a:endParaRPr lang="en-US" sz="125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22081" y="1028609"/>
            <a:ext cx="11992315" cy="1553889"/>
          </a:xfrm>
        </p:spPr>
        <p:txBody>
          <a:bodyPr/>
          <a:lstStyle>
            <a:lvl1pPr marL="0" indent="0">
              <a:buNone/>
              <a:defRPr sz="2418">
                <a:solidFill>
                  <a:srgbClr val="000000"/>
                </a:solidFill>
                <a:latin typeface="Segoe UI" pitchFamily="34" charset="0"/>
                <a:cs typeface="Segoe UI" pitchFamily="34" charset="0"/>
              </a:defRPr>
            </a:lvl1pPr>
            <a:lvl2pPr marL="251506" indent="0">
              <a:buNone/>
              <a:defRPr>
                <a:solidFill>
                  <a:srgbClr val="000000"/>
                </a:solidFill>
                <a:latin typeface="Segoe UI" pitchFamily="34" charset="0"/>
                <a:cs typeface="Segoe UI" pitchFamily="34" charset="0"/>
              </a:defRPr>
            </a:lvl2pPr>
            <a:lvl3pPr marL="424269" indent="0">
              <a:buNone/>
              <a:defRPr>
                <a:solidFill>
                  <a:srgbClr val="000000"/>
                </a:solidFill>
                <a:latin typeface="Segoe UI" pitchFamily="34" charset="0"/>
                <a:cs typeface="Segoe UI" pitchFamily="34" charset="0"/>
              </a:defRPr>
            </a:lvl3pPr>
            <a:lvl4pPr marL="591156" indent="0">
              <a:buNone/>
              <a:defRPr>
                <a:solidFill>
                  <a:srgbClr val="000000"/>
                </a:solidFill>
                <a:latin typeface="Segoe UI" pitchFamily="34" charset="0"/>
                <a:cs typeface="Segoe UI" pitchFamily="34" charset="0"/>
              </a:defRPr>
            </a:lvl4pPr>
            <a:lvl5pPr marL="762743" indent="0">
              <a:buNone/>
              <a:defRPr>
                <a:solidFill>
                  <a:srgbClr val="000000"/>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1"/>
          </p:nvPr>
        </p:nvSpPr>
        <p:spPr/>
        <p:txBody>
          <a:bodyPr/>
          <a:lstStyle/>
          <a:p>
            <a:r>
              <a:rPr lang="en-US" dirty="0">
                <a:solidFill>
                  <a:srgbClr val="505050"/>
                </a:solidFill>
              </a:rPr>
              <a:t>PRESENTATION TIME NOT TO EXCEED &lt;minutes&gt;</a:t>
            </a:r>
          </a:p>
        </p:txBody>
      </p:sp>
      <p:sp>
        <p:nvSpPr>
          <p:cNvPr id="7" name="Slide Number Placeholder 6"/>
          <p:cNvSpPr>
            <a:spLocks noGrp="1"/>
          </p:cNvSpPr>
          <p:nvPr>
            <p:ph type="sldNum" sz="quarter" idx="12"/>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2573664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22081" y="1028607"/>
            <a:ext cx="11992315" cy="1866549"/>
          </a:xfrm>
          <a:prstGeom prst="rect">
            <a:avLst/>
          </a:prstGeom>
        </p:spPr>
        <p:txBody>
          <a:bodyPr/>
          <a:lstStyle>
            <a:lvl1pPr marL="210836" indent="-210836">
              <a:buClr>
                <a:schemeClr val="tx1"/>
              </a:buClr>
              <a:buSzPct val="90000"/>
              <a:buFont typeface="Arial" pitchFamily="34" charset="0"/>
              <a:buChar char="•"/>
              <a:defRPr sz="23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4757" indent="-203923">
              <a:buClr>
                <a:schemeClr val="tx1"/>
              </a:buClr>
              <a:buSzPct val="90000"/>
              <a:buFont typeface="Arial" pitchFamily="34" charset="0"/>
              <a:buChar char="•"/>
              <a:defRPr sz="18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25591" indent="-210836">
              <a:buClr>
                <a:schemeClr val="tx1"/>
              </a:buClr>
              <a:buSzPct val="90000"/>
              <a:buFont typeface="Arial" pitchFamily="34" charset="0"/>
              <a:buChar char="•"/>
              <a:defRPr sz="183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91494" indent="-165903">
              <a:buClr>
                <a:schemeClr val="tx1"/>
              </a:buClr>
              <a:buSzPct val="90000"/>
              <a:buFont typeface="Arial" pitchFamily="34" charset="0"/>
              <a:buChar char="•"/>
              <a:defRPr sz="183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57397" indent="-165903">
              <a:buClr>
                <a:schemeClr val="tx1"/>
              </a:buClr>
              <a:buSzPct val="90000"/>
              <a:buFont typeface="Arial" pitchFamily="34" charset="0"/>
              <a:buChar char="•"/>
              <a:defRPr sz="1834">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80"/>
            <a:ext cx="12436476" cy="631450"/>
          </a:xfrm>
          <a:prstGeom prst="rect">
            <a:avLst/>
          </a:prstGeom>
          <a:solidFill>
            <a:srgbClr val="FFFF99"/>
          </a:solidFill>
        </p:spPr>
        <p:txBody>
          <a:bodyPr wrap="square" lIns="135304" tIns="67652" rIns="135304" bIns="67652" anchor="b" anchorCtr="0">
            <a:noAutofit/>
          </a:bodyPr>
          <a:lstStyle>
            <a:lvl1pPr algn="r">
              <a:buFont typeface="Arial" pitchFamily="34" charset="0"/>
              <a:buNone/>
              <a:defRPr sz="266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806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782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3"/>
            <a:ext cx="6402388" cy="892840"/>
          </a:xfrm>
          <a:noFill/>
        </p:spPr>
        <p:txBody>
          <a:bodyPr lIns="146304" tIns="91440" rIns="146304" bIns="91440" anchor="t" anchorCtr="0"/>
          <a:lstStyle>
            <a:lvl1pPr>
              <a:defRPr sz="5399"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80"/>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38542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18679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295703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409151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9858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05482" y="1476623"/>
            <a:ext cx="5504573" cy="2446094"/>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Click to edit Master text styles</a:t>
            </a:r>
          </a:p>
          <a:p>
            <a:pPr marL="531062" marR="0" lvl="1" indent="-233149" algn="l" defTabSz="932559"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99447" marR="0" lvl="2" indent="-168385" algn="l" defTabSz="932559"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80786" marR="0" lvl="3" indent="-181338" algn="l" defTabSz="932559"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49171" marR="0" lvl="4" indent="-168385" algn="l" defTabSz="932559"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9370088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19959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01343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89951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7385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29431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5207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756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432728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045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44070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image" Target="../media/image4.png"/><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theme" Target="../theme/theme10.xml"/><Relationship Id="rId8"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4.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theme" Target="../theme/theme4.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theme" Target="../theme/theme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theme" Target="../theme/theme6.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image" Target="../media/image4.png"/><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image" Target="../media/image4.png"/><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theme" Target="../theme/theme9.xml"/><Relationship Id="rId8"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1003403"/>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Lst>
  <p:transition>
    <p:fade/>
  </p:transition>
  <p:hf sldNum="0" hd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45021826"/>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698" r:id="rId29"/>
    <p:sldLayoutId id="2147484699" r:id="rId30"/>
    <p:sldLayoutId id="2147484700" r:id="rId31"/>
    <p:sldLayoutId id="2147484701" r:id="rId32"/>
    <p:sldLayoutId id="2147484702" r:id="rId33"/>
    <p:sldLayoutId id="2147484703" r:id="rId3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0018829"/>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6" r:id="rId25"/>
    <p:sldLayoutId id="2147484417"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a:solidFill>
                  <a:srgbClr val="FFFFFF"/>
                </a:solidFill>
              </a:rPr>
              <a:t>Microsoft Confidential</a:t>
            </a: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484467625"/>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081" y="205721"/>
            <a:ext cx="11992315" cy="521446"/>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222081" y="1028609"/>
            <a:ext cx="11992315" cy="1542444"/>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274337" y="6788805"/>
            <a:ext cx="4243032" cy="127173"/>
          </a:xfrm>
          <a:prstGeom prst="rect">
            <a:avLst/>
          </a:prstGeom>
        </p:spPr>
        <p:txBody>
          <a:bodyPr vert="horz" wrap="none" lIns="159197" tIns="0" rIns="159197" bIns="0" rtlCol="0" anchor="ctr"/>
          <a:lstStyle>
            <a:lvl1pPr algn="l">
              <a:defRPr sz="667">
                <a:solidFill>
                  <a:schemeClr val="tx1"/>
                </a:solidFill>
              </a:defRPr>
            </a:lvl1pPr>
          </a:lstStyle>
          <a:p>
            <a:pPr defTabSz="676922"/>
            <a:r>
              <a:rPr lang="en-US">
                <a:solidFill>
                  <a:srgbClr val="505050"/>
                </a:solidFill>
              </a:rPr>
              <a:t>PRESENTATION TIME NOT TO EXCEED &lt;minutes&gt;</a:t>
            </a:r>
            <a:endParaRPr lang="en-US" dirty="0">
              <a:solidFill>
                <a:srgbClr val="505050"/>
              </a:solidFill>
            </a:endParaRPr>
          </a:p>
        </p:txBody>
      </p:sp>
      <p:sp>
        <p:nvSpPr>
          <p:cNvPr id="5" name="Slide Number Placeholder 4"/>
          <p:cNvSpPr>
            <a:spLocks noGrp="1"/>
          </p:cNvSpPr>
          <p:nvPr>
            <p:ph type="sldNum" sz="quarter" idx="4"/>
          </p:nvPr>
        </p:nvSpPr>
        <p:spPr>
          <a:xfrm>
            <a:off x="11343206" y="6788805"/>
            <a:ext cx="804713" cy="127173"/>
          </a:xfrm>
          <a:prstGeom prst="rect">
            <a:avLst/>
          </a:prstGeom>
        </p:spPr>
        <p:txBody>
          <a:bodyPr vert="horz" lIns="159197" tIns="0" rIns="159197" bIns="0" rtlCol="0" anchor="ctr"/>
          <a:lstStyle>
            <a:lvl1pPr algn="r">
              <a:defRPr sz="918">
                <a:gradFill>
                  <a:gsLst>
                    <a:gs pos="5000">
                      <a:schemeClr val="tx1"/>
                    </a:gs>
                    <a:gs pos="31000">
                      <a:schemeClr val="tx1"/>
                    </a:gs>
                  </a:gsLst>
                  <a:lin ang="5400000" scaled="0"/>
                </a:gradFill>
              </a:defRPr>
            </a:lvl1pPr>
          </a:lstStyle>
          <a:p>
            <a:pPr defTabSz="676922"/>
            <a:fld id="{77A80767-0168-4202-AF54-9FDB461E3B29}" type="slidenum">
              <a:rPr lang="en-US" smtClean="0">
                <a:gradFill>
                  <a:gsLst>
                    <a:gs pos="5000">
                      <a:srgbClr val="505050"/>
                    </a:gs>
                    <a:gs pos="31000">
                      <a:srgbClr val="505050"/>
                    </a:gs>
                  </a:gsLst>
                  <a:lin ang="5400000" scaled="0"/>
                </a:gradFill>
              </a:rPr>
              <a:pPr defTabSz="676922"/>
              <a:t>‹#›</a:t>
            </a:fld>
            <a:endParaRPr lang="en-US" dirty="0">
              <a:gradFill>
                <a:gsLst>
                  <a:gs pos="5000">
                    <a:srgbClr val="505050"/>
                  </a:gs>
                  <a:gs pos="31000">
                    <a:srgbClr val="505050"/>
                  </a:gs>
                </a:gsLst>
                <a:lin ang="5400000" scaled="0"/>
              </a:gradFill>
            </a:endParaRPr>
          </a:p>
        </p:txBody>
      </p:sp>
      <p:sp>
        <p:nvSpPr>
          <p:cNvPr id="6" name="TextBox 5"/>
          <p:cNvSpPr txBox="1"/>
          <p:nvPr/>
        </p:nvSpPr>
        <p:spPr>
          <a:xfrm>
            <a:off x="4664273" y="6816266"/>
            <a:ext cx="2210718" cy="94237"/>
          </a:xfrm>
          <a:prstGeom prst="rect">
            <a:avLst/>
          </a:prstGeom>
          <a:noFill/>
        </p:spPr>
        <p:txBody>
          <a:bodyPr wrap="none" lIns="0" tIns="0" rIns="0" bIns="0" rtlCol="0">
            <a:spAutoFit/>
          </a:bodyPr>
          <a:lstStyle/>
          <a:p>
            <a:pPr defTabSz="676922">
              <a:lnSpc>
                <a:spcPct val="90000"/>
              </a:lnSpc>
              <a:spcAft>
                <a:spcPts val="348"/>
              </a:spcAft>
            </a:pPr>
            <a:r>
              <a:rPr lang="en-US" sz="667" dirty="0">
                <a:gradFill>
                  <a:gsLst>
                    <a:gs pos="2917">
                      <a:srgbClr val="505050"/>
                    </a:gs>
                    <a:gs pos="30000">
                      <a:srgbClr val="505050"/>
                    </a:gs>
                  </a:gsLst>
                  <a:lin ang="5400000" scaled="0"/>
                </a:gradFill>
              </a:rPr>
              <a:t>MICROSOFT CONFIDENTIAL / </a:t>
            </a:r>
            <a:r>
              <a:rPr lang="en-US" sz="667" b="1" dirty="0">
                <a:gradFill>
                  <a:gsLst>
                    <a:gs pos="2917">
                      <a:srgbClr val="505050"/>
                    </a:gs>
                    <a:gs pos="30000">
                      <a:srgbClr val="505050"/>
                    </a:gs>
                  </a:gsLst>
                  <a:lin ang="5400000" scaled="0"/>
                </a:gradFill>
              </a:rPr>
              <a:t>FOR INTERNAL USE</a:t>
            </a:r>
            <a:r>
              <a:rPr lang="en-US" sz="667" dirty="0">
                <a:gradFill>
                  <a:gsLst>
                    <a:gs pos="2917">
                      <a:srgbClr val="505050"/>
                    </a:gs>
                    <a:gs pos="30000">
                      <a:srgbClr val="505050"/>
                    </a:gs>
                  </a:gsLst>
                  <a:lin ang="5400000" scaled="0"/>
                </a:gradFill>
              </a:rPr>
              <a:t> ONLY</a:t>
            </a:r>
          </a:p>
        </p:txBody>
      </p:sp>
    </p:spTree>
    <p:extLst>
      <p:ext uri="{BB962C8B-B14F-4D97-AF65-F5344CB8AC3E}">
        <p14:creationId xmlns:p14="http://schemas.microsoft.com/office/powerpoint/2010/main" val="3592821007"/>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 id="2147484499" r:id="rId18"/>
    <p:sldLayoutId id="2147484500" r:id="rId19"/>
    <p:sldLayoutId id="2147484501" r:id="rId20"/>
    <p:sldLayoutId id="2147484502" r:id="rId21"/>
    <p:sldLayoutId id="2147484503" r:id="rId22"/>
    <p:sldLayoutId id="2147484504" r:id="rId23"/>
    <p:sldLayoutId id="2147484505" r:id="rId24"/>
    <p:sldLayoutId id="2147484506" r:id="rId25"/>
  </p:sldLayoutIdLst>
  <p:transition>
    <p:fade/>
  </p:transition>
  <p:hf hdr="0" dt="0"/>
  <p:txStyles>
    <p:titleStyle>
      <a:lvl1pPr algn="l" defTabSz="676922" rtl="0" eaLnBrk="1" latinLnBrk="0" hangingPunct="1">
        <a:lnSpc>
          <a:spcPct val="90000"/>
        </a:lnSpc>
        <a:spcBef>
          <a:spcPct val="0"/>
        </a:spcBef>
        <a:buNone/>
        <a:defRPr lang="en-US" sz="2336" b="0" kern="1200" cap="none" spc="-73" baseline="0" dirty="0" smtClean="0">
          <a:ln w="3175">
            <a:noFill/>
          </a:ln>
          <a:solidFill>
            <a:srgbClr val="000000"/>
          </a:solidFill>
          <a:effectLst/>
          <a:latin typeface="+mj-lt"/>
          <a:ea typeface="+mn-ea"/>
          <a:cs typeface="Segoe UI" pitchFamily="34" charset="0"/>
        </a:defRPr>
      </a:lvl1pPr>
    </p:titleStyle>
    <p:bodyStyle>
      <a:lvl1pPr marL="199116" marR="0" indent="-199116" algn="l" defTabSz="676922" rtl="0" eaLnBrk="1" fontAlgn="auto" latinLnBrk="0" hangingPunct="1">
        <a:lnSpc>
          <a:spcPct val="90000"/>
        </a:lnSpc>
        <a:spcBef>
          <a:spcPct val="20000"/>
        </a:spcBef>
        <a:spcAft>
          <a:spcPts val="0"/>
        </a:spcAft>
        <a:buClrTx/>
        <a:buSzPct val="90000"/>
        <a:buFont typeface="Arial" pitchFamily="34" charset="0"/>
        <a:buChar char="•"/>
        <a:tabLst/>
        <a:defRPr sz="2336" kern="1200" spc="0" baseline="0">
          <a:solidFill>
            <a:srgbClr val="000000"/>
          </a:solidFill>
          <a:latin typeface="+mj-lt"/>
          <a:ea typeface="+mn-ea"/>
          <a:cs typeface="+mn-cs"/>
        </a:defRPr>
      </a:lvl1pPr>
      <a:lvl2pPr marL="423974" marR="0" indent="-175120" algn="l" defTabSz="676922" rtl="0" eaLnBrk="1" fontAlgn="auto" latinLnBrk="0" hangingPunct="1">
        <a:lnSpc>
          <a:spcPct val="90000"/>
        </a:lnSpc>
        <a:spcBef>
          <a:spcPct val="20000"/>
        </a:spcBef>
        <a:spcAft>
          <a:spcPts val="0"/>
        </a:spcAft>
        <a:buClrTx/>
        <a:buSzPct val="90000"/>
        <a:buFont typeface="Arial" pitchFamily="34" charset="0"/>
        <a:buChar char="•"/>
        <a:tabLst/>
        <a:defRPr sz="1585" kern="1200" spc="0" baseline="0">
          <a:solidFill>
            <a:srgbClr val="000000"/>
          </a:solidFill>
          <a:latin typeface="+mn-lt"/>
          <a:ea typeface="+mn-ea"/>
          <a:cs typeface="+mn-cs"/>
        </a:defRPr>
      </a:lvl2pPr>
      <a:lvl3pPr marL="580660" marR="0" indent="-165903" algn="l" defTabSz="676922" rtl="0" eaLnBrk="1" fontAlgn="auto" latinLnBrk="0" hangingPunct="1">
        <a:lnSpc>
          <a:spcPct val="90000"/>
        </a:lnSpc>
        <a:spcBef>
          <a:spcPct val="20000"/>
        </a:spcBef>
        <a:spcAft>
          <a:spcPts val="0"/>
        </a:spcAft>
        <a:buClrTx/>
        <a:buSzPct val="90000"/>
        <a:buFont typeface="Arial" pitchFamily="34" charset="0"/>
        <a:buChar char="•"/>
        <a:tabLst/>
        <a:defRPr sz="1418" kern="1200" spc="0" baseline="0">
          <a:solidFill>
            <a:srgbClr val="000000"/>
          </a:solidFill>
          <a:latin typeface="+mn-lt"/>
          <a:ea typeface="+mn-ea"/>
          <a:cs typeface="+mn-cs"/>
        </a:defRPr>
      </a:lvl3pPr>
      <a:lvl4pPr marL="746563" marR="0" indent="-165903" algn="l" defTabSz="676922" rtl="0" eaLnBrk="1" fontAlgn="auto" latinLnBrk="0" hangingPunct="1">
        <a:lnSpc>
          <a:spcPct val="90000"/>
        </a:lnSpc>
        <a:spcBef>
          <a:spcPct val="20000"/>
        </a:spcBef>
        <a:spcAft>
          <a:spcPts val="0"/>
        </a:spcAft>
        <a:buClrTx/>
        <a:buSzPct val="90000"/>
        <a:buFont typeface="Arial" pitchFamily="34" charset="0"/>
        <a:buChar char="•"/>
        <a:tabLst/>
        <a:defRPr sz="1251" kern="1200" spc="0" baseline="0">
          <a:solidFill>
            <a:srgbClr val="000000"/>
          </a:solidFill>
          <a:latin typeface="+mn-lt"/>
          <a:ea typeface="+mn-ea"/>
          <a:cs typeface="+mn-cs"/>
        </a:defRPr>
      </a:lvl4pPr>
      <a:lvl5pPr marL="912465" marR="0" indent="-165903" algn="l" defTabSz="676922" rtl="0" eaLnBrk="1" fontAlgn="auto" latinLnBrk="0" hangingPunct="1">
        <a:lnSpc>
          <a:spcPct val="90000"/>
        </a:lnSpc>
        <a:spcBef>
          <a:spcPct val="20000"/>
        </a:spcBef>
        <a:spcAft>
          <a:spcPts val="0"/>
        </a:spcAft>
        <a:buClrTx/>
        <a:buSzPct val="90000"/>
        <a:buFont typeface="Arial" pitchFamily="34" charset="0"/>
        <a:buChar char="•"/>
        <a:tabLst/>
        <a:defRPr sz="1167" kern="1200" spc="0" baseline="0">
          <a:solidFill>
            <a:srgbClr val="000000"/>
          </a:solidFill>
          <a:latin typeface="+mn-lt"/>
          <a:ea typeface="+mn-ea"/>
          <a:cs typeface="+mn-cs"/>
        </a:defRPr>
      </a:lvl5pPr>
      <a:lvl6pPr marL="1861535" indent="-169229" algn="l" defTabSz="676922" rtl="0" eaLnBrk="1" latinLnBrk="0" hangingPunct="1">
        <a:spcBef>
          <a:spcPct val="20000"/>
        </a:spcBef>
        <a:buFont typeface="Arial" pitchFamily="34" charset="0"/>
        <a:buChar char="•"/>
        <a:defRPr sz="1418" kern="1200">
          <a:solidFill>
            <a:schemeClr val="tx1"/>
          </a:solidFill>
          <a:latin typeface="+mn-lt"/>
          <a:ea typeface="+mn-ea"/>
          <a:cs typeface="+mn-cs"/>
        </a:defRPr>
      </a:lvl6pPr>
      <a:lvl7pPr marL="2199998" indent="-169229" algn="l" defTabSz="676922" rtl="0" eaLnBrk="1" latinLnBrk="0" hangingPunct="1">
        <a:spcBef>
          <a:spcPct val="20000"/>
        </a:spcBef>
        <a:buFont typeface="Arial" pitchFamily="34" charset="0"/>
        <a:buChar char="•"/>
        <a:defRPr sz="1418" kern="1200">
          <a:solidFill>
            <a:schemeClr val="tx1"/>
          </a:solidFill>
          <a:latin typeface="+mn-lt"/>
          <a:ea typeface="+mn-ea"/>
          <a:cs typeface="+mn-cs"/>
        </a:defRPr>
      </a:lvl7pPr>
      <a:lvl8pPr marL="2538458" indent="-169229" algn="l" defTabSz="676922" rtl="0" eaLnBrk="1" latinLnBrk="0" hangingPunct="1">
        <a:spcBef>
          <a:spcPct val="20000"/>
        </a:spcBef>
        <a:buFont typeface="Arial" pitchFamily="34" charset="0"/>
        <a:buChar char="•"/>
        <a:defRPr sz="1418" kern="1200">
          <a:solidFill>
            <a:schemeClr val="tx1"/>
          </a:solidFill>
          <a:latin typeface="+mn-lt"/>
          <a:ea typeface="+mn-ea"/>
          <a:cs typeface="+mn-cs"/>
        </a:defRPr>
      </a:lvl8pPr>
      <a:lvl9pPr marL="2876921" indent="-169229" algn="l" defTabSz="676922" rtl="0" eaLnBrk="1" latinLnBrk="0" hangingPunct="1">
        <a:spcBef>
          <a:spcPct val="20000"/>
        </a:spcBef>
        <a:buFont typeface="Arial" pitchFamily="34" charset="0"/>
        <a:buChar char="•"/>
        <a:defRPr sz="1418" kern="1200">
          <a:solidFill>
            <a:schemeClr val="tx1"/>
          </a:solidFill>
          <a:latin typeface="+mn-lt"/>
          <a:ea typeface="+mn-ea"/>
          <a:cs typeface="+mn-cs"/>
        </a:defRPr>
      </a:lvl9pPr>
    </p:bodyStyle>
    <p:otherStyle>
      <a:defPPr>
        <a:defRPr lang="en-US"/>
      </a:defPPr>
      <a:lvl1pPr marL="0" algn="l" defTabSz="676922" rtl="0" eaLnBrk="1" latinLnBrk="0" hangingPunct="1">
        <a:defRPr sz="1251" kern="1200">
          <a:solidFill>
            <a:schemeClr val="tx1"/>
          </a:solidFill>
          <a:latin typeface="+mn-lt"/>
          <a:ea typeface="+mn-ea"/>
          <a:cs typeface="+mn-cs"/>
        </a:defRPr>
      </a:lvl1pPr>
      <a:lvl2pPr marL="338461" algn="l" defTabSz="676922" rtl="0" eaLnBrk="1" latinLnBrk="0" hangingPunct="1">
        <a:defRPr sz="1251" kern="1200">
          <a:solidFill>
            <a:schemeClr val="tx1"/>
          </a:solidFill>
          <a:latin typeface="+mn-lt"/>
          <a:ea typeface="+mn-ea"/>
          <a:cs typeface="+mn-cs"/>
        </a:defRPr>
      </a:lvl2pPr>
      <a:lvl3pPr marL="676922" algn="l" defTabSz="676922" rtl="0" eaLnBrk="1" latinLnBrk="0" hangingPunct="1">
        <a:defRPr sz="1251" kern="1200">
          <a:solidFill>
            <a:schemeClr val="tx1"/>
          </a:solidFill>
          <a:latin typeface="+mn-lt"/>
          <a:ea typeface="+mn-ea"/>
          <a:cs typeface="+mn-cs"/>
        </a:defRPr>
      </a:lvl3pPr>
      <a:lvl4pPr marL="1015383" algn="l" defTabSz="676922" rtl="0" eaLnBrk="1" latinLnBrk="0" hangingPunct="1">
        <a:defRPr sz="1251" kern="1200">
          <a:solidFill>
            <a:schemeClr val="tx1"/>
          </a:solidFill>
          <a:latin typeface="+mn-lt"/>
          <a:ea typeface="+mn-ea"/>
          <a:cs typeface="+mn-cs"/>
        </a:defRPr>
      </a:lvl4pPr>
      <a:lvl5pPr marL="1353844" algn="l" defTabSz="676922" rtl="0" eaLnBrk="1" latinLnBrk="0" hangingPunct="1">
        <a:defRPr sz="1251" kern="1200">
          <a:solidFill>
            <a:schemeClr val="tx1"/>
          </a:solidFill>
          <a:latin typeface="+mn-lt"/>
          <a:ea typeface="+mn-ea"/>
          <a:cs typeface="+mn-cs"/>
        </a:defRPr>
      </a:lvl5pPr>
      <a:lvl6pPr marL="1692306" algn="l" defTabSz="676922" rtl="0" eaLnBrk="1" latinLnBrk="0" hangingPunct="1">
        <a:defRPr sz="1251" kern="1200">
          <a:solidFill>
            <a:schemeClr val="tx1"/>
          </a:solidFill>
          <a:latin typeface="+mn-lt"/>
          <a:ea typeface="+mn-ea"/>
          <a:cs typeface="+mn-cs"/>
        </a:defRPr>
      </a:lvl6pPr>
      <a:lvl7pPr marL="2030767" algn="l" defTabSz="676922" rtl="0" eaLnBrk="1" latinLnBrk="0" hangingPunct="1">
        <a:defRPr sz="1251" kern="1200">
          <a:solidFill>
            <a:schemeClr val="tx1"/>
          </a:solidFill>
          <a:latin typeface="+mn-lt"/>
          <a:ea typeface="+mn-ea"/>
          <a:cs typeface="+mn-cs"/>
        </a:defRPr>
      </a:lvl7pPr>
      <a:lvl8pPr marL="2369228" algn="l" defTabSz="676922" rtl="0" eaLnBrk="1" latinLnBrk="0" hangingPunct="1">
        <a:defRPr sz="1251" kern="1200">
          <a:solidFill>
            <a:schemeClr val="tx1"/>
          </a:solidFill>
          <a:latin typeface="+mn-lt"/>
          <a:ea typeface="+mn-ea"/>
          <a:cs typeface="+mn-cs"/>
        </a:defRPr>
      </a:lvl8pPr>
      <a:lvl9pPr marL="2707689" algn="l" defTabSz="676922" rtl="0" eaLnBrk="1" latinLnBrk="0" hangingPunct="1">
        <a:defRPr sz="12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274615111"/>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 id="2147484520" r:id="rId12"/>
    <p:sldLayoutId id="2147484521" r:id="rId13"/>
    <p:sldLayoutId id="2147484522" r:id="rId14"/>
    <p:sldLayoutId id="2147484523" r:id="rId15"/>
    <p:sldLayoutId id="2147484524" r:id="rId16"/>
    <p:sldLayoutId id="2147484525" r:id="rId17"/>
    <p:sldLayoutId id="2147484526" r:id="rId18"/>
    <p:sldLayoutId id="2147484527" r:id="rId19"/>
    <p:sldLayoutId id="2147484528" r:id="rId20"/>
    <p:sldLayoutId id="2147484529" r:id="rId21"/>
    <p:sldLayoutId id="2147484530" r:id="rId22"/>
    <p:sldLayoutId id="2147484531" r:id="rId23"/>
    <p:sldLayoutId id="2147484532" r:id="rId24"/>
    <p:sldLayoutId id="2147484533" r:id="rId25"/>
    <p:sldLayoutId id="2147484534" r:id="rId26"/>
    <p:sldLayoutId id="2147484535" r:id="rId27"/>
    <p:sldLayoutId id="2147484536"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94751748"/>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 id="2147484563" r:id="rId26"/>
    <p:sldLayoutId id="2147484564" r:id="rId27"/>
    <p:sldLayoutId id="2147484565" r:id="rId2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1384840573"/>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 id="2147484599" r:id="rId23"/>
    <p:sldLayoutId id="2147484600" r:id="rId24"/>
    <p:sldLayoutId id="2147484601" r:id="rId25"/>
    <p:sldLayoutId id="2147484602" r:id="rId26"/>
    <p:sldLayoutId id="2147484603" r:id="rId27"/>
    <p:sldLayoutId id="2147484604" r:id="rId28"/>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2129015709"/>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 id="2147484629" r:id="rId24"/>
    <p:sldLayoutId id="2147484630" r:id="rId25"/>
    <p:sldLayoutId id="2147484631" r:id="rId26"/>
    <p:sldLayoutId id="2147484632" r:id="rId27"/>
    <p:sldLayoutId id="2147484633" r:id="rId28"/>
    <p:sldLayoutId id="2147484705" r:id="rId29"/>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97724562"/>
      </p:ext>
    </p:extLst>
  </p:cSld>
  <p:clrMap bg1="lt1" tx1="dk1" bg2="lt2" tx2="dk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0" r:id="rId16"/>
    <p:sldLayoutId id="2147484651" r:id="rId17"/>
    <p:sldLayoutId id="2147484652" r:id="rId18"/>
    <p:sldLayoutId id="2147484653" r:id="rId19"/>
    <p:sldLayoutId id="2147484654" r:id="rId20"/>
    <p:sldLayoutId id="2147484655" r:id="rId21"/>
    <p:sldLayoutId id="2147484656" r:id="rId22"/>
    <p:sldLayoutId id="2147484657" r:id="rId23"/>
    <p:sldLayoutId id="2147484658" r:id="rId24"/>
    <p:sldLayoutId id="2147484659" r:id="rId25"/>
    <p:sldLayoutId id="2147484660" r:id="rId26"/>
    <p:sldLayoutId id="2147484661" r:id="rId27"/>
    <p:sldLayoutId id="2147484662" r:id="rId28"/>
    <p:sldLayoutId id="2147484663" r:id="rId29"/>
    <p:sldLayoutId id="2147484664" r:id="rId30"/>
    <p:sldLayoutId id="2147484665" r:id="rId31"/>
    <p:sldLayoutId id="2147484666" r:id="rId32"/>
    <p:sldLayoutId id="2147484667" r:id="rId33"/>
    <p:sldLayoutId id="2147484668" r:id="rId3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8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8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8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8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5.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181.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diagramQuickStyle" Target="../diagrams/quickStyle12.xml"/><Relationship Id="rId3" Type="http://schemas.openxmlformats.org/officeDocument/2006/relationships/image" Target="../media/image37.png"/><Relationship Id="rId7" Type="http://schemas.openxmlformats.org/officeDocument/2006/relationships/diagramColors" Target="../diagrams/colors11.xml"/><Relationship Id="rId12" Type="http://schemas.openxmlformats.org/officeDocument/2006/relationships/diagramLayout" Target="../diagrams/layout12.xml"/><Relationship Id="rId2" Type="http://schemas.openxmlformats.org/officeDocument/2006/relationships/notesSlide" Target="../notesSlides/notesSlide17.xml"/><Relationship Id="rId1" Type="http://schemas.openxmlformats.org/officeDocument/2006/relationships/slideLayout" Target="../slideLayouts/slideLayout181.xml"/><Relationship Id="rId6" Type="http://schemas.openxmlformats.org/officeDocument/2006/relationships/diagramQuickStyle" Target="../diagrams/quickStyle11.xml"/><Relationship Id="rId11" Type="http://schemas.openxmlformats.org/officeDocument/2006/relationships/diagramData" Target="../diagrams/data12.xml"/><Relationship Id="rId5" Type="http://schemas.openxmlformats.org/officeDocument/2006/relationships/diagramLayout" Target="../diagrams/layout11.xml"/><Relationship Id="rId15" Type="http://schemas.microsoft.com/office/2007/relationships/diagramDrawing" Target="../diagrams/drawing12.xml"/><Relationship Id="rId10" Type="http://schemas.openxmlformats.org/officeDocument/2006/relationships/hyperlink" Target="http://www.rstudio.com/" TargetMode="External"/><Relationship Id="rId4" Type="http://schemas.openxmlformats.org/officeDocument/2006/relationships/diagramData" Target="../diagrams/data11.xml"/><Relationship Id="rId9" Type="http://schemas.openxmlformats.org/officeDocument/2006/relationships/hyperlink" Target="https://www.r-project.org/" TargetMode="External"/><Relationship Id="rId14" Type="http://schemas.openxmlformats.org/officeDocument/2006/relationships/diagramColors" Target="../diagrams/colors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18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20.xml"/><Relationship Id="rId1" Type="http://schemas.openxmlformats.org/officeDocument/2006/relationships/slideLayout" Target="../slideLayouts/slideLayout181.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21.xml"/><Relationship Id="rId1" Type="http://schemas.openxmlformats.org/officeDocument/2006/relationships/slideLayout" Target="../slideLayouts/slideLayout181.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image" Target="../media/image39.png"/><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181.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181.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image" Target="../media/image40.png"/><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181.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hyperlink" Target="http://sqlmag.com/business-intelligence/sql-server-2005-data-mining-add-ins-office-2007" TargetMode="External"/><Relationship Id="rId13" Type="http://schemas.microsoft.com/office/2007/relationships/diagramDrawing" Target="../diagrams/drawing26.xml"/><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diagramColors" Target="../diagrams/colors26.xml"/><Relationship Id="rId2" Type="http://schemas.openxmlformats.org/officeDocument/2006/relationships/notesSlide" Target="../notesSlides/notesSlide27.xml"/><Relationship Id="rId1" Type="http://schemas.openxmlformats.org/officeDocument/2006/relationships/slideLayout" Target="../slideLayouts/slideLayout181.xml"/><Relationship Id="rId6" Type="http://schemas.openxmlformats.org/officeDocument/2006/relationships/diagramColors" Target="../diagrams/colors25.xml"/><Relationship Id="rId11" Type="http://schemas.openxmlformats.org/officeDocument/2006/relationships/diagramQuickStyle" Target="../diagrams/quickStyle26.xml"/><Relationship Id="rId5" Type="http://schemas.openxmlformats.org/officeDocument/2006/relationships/diagramQuickStyle" Target="../diagrams/quickStyle25.xml"/><Relationship Id="rId10" Type="http://schemas.openxmlformats.org/officeDocument/2006/relationships/diagramLayout" Target="../diagrams/layout26.xml"/><Relationship Id="rId4" Type="http://schemas.openxmlformats.org/officeDocument/2006/relationships/diagramLayout" Target="../diagrams/layout25.xml"/><Relationship Id="rId9" Type="http://schemas.openxmlformats.org/officeDocument/2006/relationships/diagramData" Target="../diagrams/data2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8" Type="http://schemas.microsoft.com/office/2007/relationships/diagramDrawing" Target="../diagrams/drawing27.xml"/><Relationship Id="rId13" Type="http://schemas.microsoft.com/office/2007/relationships/diagramDrawing" Target="../diagrams/drawing28.xml"/><Relationship Id="rId3" Type="http://schemas.openxmlformats.org/officeDocument/2006/relationships/notesSlide" Target="../notesSlides/notesSlide29.xml"/><Relationship Id="rId7" Type="http://schemas.openxmlformats.org/officeDocument/2006/relationships/diagramColors" Target="../diagrams/colors27.xml"/><Relationship Id="rId12" Type="http://schemas.openxmlformats.org/officeDocument/2006/relationships/diagramColors" Target="../diagrams/colors28.xml"/><Relationship Id="rId2" Type="http://schemas.openxmlformats.org/officeDocument/2006/relationships/slideLayout" Target="../slideLayouts/slideLayout181.xml"/><Relationship Id="rId16"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diagramQuickStyle" Target="../diagrams/quickStyle27.xml"/><Relationship Id="rId11" Type="http://schemas.openxmlformats.org/officeDocument/2006/relationships/diagramQuickStyle" Target="../diagrams/quickStyle28.xml"/><Relationship Id="rId5" Type="http://schemas.openxmlformats.org/officeDocument/2006/relationships/diagramLayout" Target="../diagrams/layout27.xml"/><Relationship Id="rId15" Type="http://schemas.openxmlformats.org/officeDocument/2006/relationships/image" Target="../media/image43.png"/><Relationship Id="rId10" Type="http://schemas.openxmlformats.org/officeDocument/2006/relationships/diagramLayout" Target="../diagrams/layout28.xml"/><Relationship Id="rId4" Type="http://schemas.openxmlformats.org/officeDocument/2006/relationships/diagramData" Target="../diagrams/data27.xml"/><Relationship Id="rId9" Type="http://schemas.openxmlformats.org/officeDocument/2006/relationships/diagramData" Target="../diagrams/data28.xml"/><Relationship Id="rId1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image" Target="../media/image45.png"/><Relationship Id="rId3" Type="http://schemas.openxmlformats.org/officeDocument/2006/relationships/diagramData" Target="../diagrams/data29.xml"/><Relationship Id="rId7" Type="http://schemas.microsoft.com/office/2007/relationships/diagramDrawing" Target="../diagrams/drawing29.xml"/><Relationship Id="rId12" Type="http://schemas.microsoft.com/office/2007/relationships/diagramDrawing" Target="../diagrams/drawing30.xml"/><Relationship Id="rId2" Type="http://schemas.openxmlformats.org/officeDocument/2006/relationships/notesSlide" Target="../notesSlides/notesSlide30.xml"/><Relationship Id="rId1" Type="http://schemas.openxmlformats.org/officeDocument/2006/relationships/slideLayout" Target="../slideLayouts/slideLayout181.xml"/><Relationship Id="rId6" Type="http://schemas.openxmlformats.org/officeDocument/2006/relationships/diagramColors" Target="../diagrams/colors29.xml"/><Relationship Id="rId11" Type="http://schemas.openxmlformats.org/officeDocument/2006/relationships/diagramColors" Target="../diagrams/colors30.xml"/><Relationship Id="rId5" Type="http://schemas.openxmlformats.org/officeDocument/2006/relationships/diagramQuickStyle" Target="../diagrams/quickStyle29.xml"/><Relationship Id="rId10" Type="http://schemas.openxmlformats.org/officeDocument/2006/relationships/diagramQuickStyle" Target="../diagrams/quickStyle30.xml"/><Relationship Id="rId4" Type="http://schemas.openxmlformats.org/officeDocument/2006/relationships/diagramLayout" Target="../diagrams/layout29.xml"/><Relationship Id="rId9" Type="http://schemas.openxmlformats.org/officeDocument/2006/relationships/diagramLayout" Target="../diagrams/layout30.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notesSlide" Target="../notesSlides/notesSlide31.xml"/><Relationship Id="rId1" Type="http://schemas.openxmlformats.org/officeDocument/2006/relationships/slideLayout" Target="../slideLayouts/slideLayout181.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7.xml"/><Relationship Id="rId1" Type="http://schemas.openxmlformats.org/officeDocument/2006/relationships/vmlDrawing" Target="../drawings/vmlDrawing2.vml"/><Relationship Id="rId5" Type="http://schemas.openxmlformats.org/officeDocument/2006/relationships/image" Target="../media/image46.png"/><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8" Type="http://schemas.openxmlformats.org/officeDocument/2006/relationships/hyperlink" Target="http://azuremlexcel.codeplex.com/" TargetMode="External"/><Relationship Id="rId13" Type="http://schemas.microsoft.com/office/2007/relationships/diagramDrawing" Target="../diagrams/drawing34.xml"/><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diagramColors" Target="../diagrams/colors34.xml"/><Relationship Id="rId2" Type="http://schemas.openxmlformats.org/officeDocument/2006/relationships/notesSlide" Target="../notesSlides/notesSlide33.xml"/><Relationship Id="rId1" Type="http://schemas.openxmlformats.org/officeDocument/2006/relationships/slideLayout" Target="../slideLayouts/slideLayout181.xml"/><Relationship Id="rId6" Type="http://schemas.openxmlformats.org/officeDocument/2006/relationships/diagramColors" Target="../diagrams/colors33.xml"/><Relationship Id="rId11" Type="http://schemas.openxmlformats.org/officeDocument/2006/relationships/diagramQuickStyle" Target="../diagrams/quickStyle34.xml"/><Relationship Id="rId5" Type="http://schemas.openxmlformats.org/officeDocument/2006/relationships/diagramQuickStyle" Target="../diagrams/quickStyle33.xml"/><Relationship Id="rId10" Type="http://schemas.openxmlformats.org/officeDocument/2006/relationships/diagramLayout" Target="../diagrams/layout34.xml"/><Relationship Id="rId4" Type="http://schemas.openxmlformats.org/officeDocument/2006/relationships/diagramLayout" Target="../diagrams/layout33.xml"/><Relationship Id="rId9" Type="http://schemas.openxmlformats.org/officeDocument/2006/relationships/diagramData" Target="../diagrams/data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7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machine-learning/concept-compute-target"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238" y="330555"/>
            <a:ext cx="7078662" cy="892840"/>
          </a:xfrm>
        </p:spPr>
        <p:txBody>
          <a:bodyPr/>
          <a:lstStyle/>
          <a:p>
            <a:r>
              <a:rPr lang="en-US" dirty="0"/>
              <a:t>Predictive Maintenance Workshop</a:t>
            </a:r>
            <a:br>
              <a:rPr lang="en-US" dirty="0"/>
            </a:br>
            <a:r>
              <a:rPr lang="en-US" sz="2800" i="1" dirty="0"/>
              <a:t>Originally Created: Sep. 2015</a:t>
            </a:r>
            <a:br>
              <a:rPr lang="en-US" sz="2800" i="1" dirty="0"/>
            </a:br>
            <a:r>
              <a:rPr lang="en-US" sz="2800" i="1" dirty="0"/>
              <a:t>Last Updated: Oct. 2020</a:t>
            </a:r>
            <a:endParaRPr lang="en-US" sz="3200" i="1" dirty="0"/>
          </a:p>
        </p:txBody>
      </p:sp>
      <p:sp>
        <p:nvSpPr>
          <p:cNvPr id="3" name="Text Placeholder 2"/>
          <p:cNvSpPr>
            <a:spLocks noGrp="1"/>
          </p:cNvSpPr>
          <p:nvPr>
            <p:ph type="body" sz="quarter" idx="14"/>
          </p:nvPr>
        </p:nvSpPr>
        <p:spPr>
          <a:xfrm>
            <a:off x="338433" y="4293270"/>
            <a:ext cx="6402388" cy="1710429"/>
          </a:xfrm>
        </p:spPr>
        <p:txBody>
          <a:bodyPr/>
          <a:lstStyle/>
          <a:p>
            <a:pPr>
              <a:lnSpc>
                <a:spcPct val="100000"/>
              </a:lnSpc>
            </a:pPr>
            <a:r>
              <a:rPr lang="en-US" dirty="0"/>
              <a:t>Tyler Chessman</a:t>
            </a:r>
          </a:p>
          <a:p>
            <a:pPr>
              <a:lnSpc>
                <a:spcPct val="100000"/>
              </a:lnSpc>
            </a:pPr>
            <a:r>
              <a:rPr lang="en-US" dirty="0"/>
              <a:t>tylerc@microsoft.com</a:t>
            </a:r>
          </a:p>
          <a:p>
            <a:pPr>
              <a:lnSpc>
                <a:spcPct val="100000"/>
              </a:lnSpc>
            </a:pPr>
            <a:r>
              <a:rPr lang="en-US" dirty="0"/>
              <a:t>Microsoft</a:t>
            </a:r>
          </a:p>
        </p:txBody>
      </p:sp>
    </p:spTree>
    <p:extLst>
      <p:ext uri="{BB962C8B-B14F-4D97-AF65-F5344CB8AC3E}">
        <p14:creationId xmlns:p14="http://schemas.microsoft.com/office/powerpoint/2010/main" val="21665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Flow</a:t>
            </a:r>
          </a:p>
        </p:txBody>
      </p:sp>
      <p:sp>
        <p:nvSpPr>
          <p:cNvPr id="3" name="Text Placeholder 5"/>
          <p:cNvSpPr txBox="1">
            <a:spLocks/>
          </p:cNvSpPr>
          <p:nvPr/>
        </p:nvSpPr>
        <p:spPr>
          <a:xfrm>
            <a:off x="274639" y="1703294"/>
            <a:ext cx="11889564" cy="5241978"/>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Define Objective</a:t>
            </a:r>
          </a:p>
          <a:p>
            <a:r>
              <a:rPr lang="en-US" sz="3200" dirty="0"/>
              <a:t>Collect &amp; Prepare Data</a:t>
            </a:r>
          </a:p>
          <a:p>
            <a:pPr lvl="1"/>
            <a:r>
              <a:rPr lang="en-US" sz="2000" dirty="0"/>
              <a:t>Normalizing features &amp; feature selection</a:t>
            </a:r>
          </a:p>
          <a:p>
            <a:pPr lvl="1"/>
            <a:r>
              <a:rPr lang="en-US" sz="2000" dirty="0"/>
              <a:t>Splitting</a:t>
            </a:r>
          </a:p>
          <a:p>
            <a:r>
              <a:rPr lang="en-US" sz="3200" dirty="0"/>
              <a:t>Train Model</a:t>
            </a:r>
          </a:p>
          <a:p>
            <a:pPr lvl="1"/>
            <a:r>
              <a:rPr lang="en-US" sz="2000" dirty="0"/>
              <a:t>Algorithm selection</a:t>
            </a:r>
          </a:p>
          <a:p>
            <a:pPr lvl="1"/>
            <a:r>
              <a:rPr lang="en-US" sz="2000" dirty="0"/>
              <a:t>Parameter sweeping</a:t>
            </a:r>
          </a:p>
          <a:p>
            <a:r>
              <a:rPr lang="en-US" sz="3200" dirty="0"/>
              <a:t>Analyze Results</a:t>
            </a:r>
          </a:p>
          <a:p>
            <a:pPr lvl="1"/>
            <a:r>
              <a:rPr lang="en-US" sz="2000" dirty="0"/>
              <a:t>Scoring and evaluation</a:t>
            </a:r>
          </a:p>
          <a:p>
            <a:pPr lvl="1"/>
            <a:r>
              <a:rPr lang="en-US" sz="2000" dirty="0"/>
              <a:t>Iterating</a:t>
            </a:r>
          </a:p>
          <a:p>
            <a:r>
              <a:rPr lang="en-US" sz="3200" dirty="0"/>
              <a:t>Deploy</a:t>
            </a:r>
          </a:p>
        </p:txBody>
      </p:sp>
      <p:graphicFrame>
        <p:nvGraphicFramePr>
          <p:cNvPr id="4" name="Diagram 3"/>
          <p:cNvGraphicFramePr/>
          <p:nvPr>
            <p:extLst>
              <p:ext uri="{D42A27DB-BD31-4B8C-83A1-F6EECF244321}">
                <p14:modId xmlns:p14="http://schemas.microsoft.com/office/powerpoint/2010/main" val="979149412"/>
              </p:ext>
            </p:extLst>
          </p:nvPr>
        </p:nvGraphicFramePr>
        <p:xfrm>
          <a:off x="6641662" y="1530352"/>
          <a:ext cx="5682031" cy="5086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576322397"/>
              </p:ext>
            </p:extLst>
          </p:nvPr>
        </p:nvGraphicFramePr>
        <p:xfrm>
          <a:off x="6180883" y="1095074"/>
          <a:ext cx="1579993" cy="15700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9" name="Group 8"/>
          <p:cNvGrpSpPr/>
          <p:nvPr/>
        </p:nvGrpSpPr>
        <p:grpSpPr>
          <a:xfrm>
            <a:off x="7629876" y="2339716"/>
            <a:ext cx="549649" cy="432100"/>
            <a:chOff x="1710797" y="3199811"/>
            <a:chExt cx="549649" cy="432100"/>
          </a:xfrm>
        </p:grpSpPr>
        <p:sp>
          <p:nvSpPr>
            <p:cNvPr id="10" name="Right Arrow 9"/>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1"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36860421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Flow</a:t>
            </a:r>
            <a:br>
              <a:rPr lang="en-US" dirty="0"/>
            </a:br>
            <a:r>
              <a:rPr lang="en-US" sz="2800" dirty="0"/>
              <a:t>Define Objective</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Proactively predict when equipment may fail</a:t>
            </a:r>
            <a:endParaRPr lang="en-US" sz="300" dirty="0"/>
          </a:p>
          <a:p>
            <a:pPr lvl="1"/>
            <a:r>
              <a:rPr lang="en-US" sz="2000" dirty="0"/>
              <a:t>Remaining Useful Life (RUL) or Time to Failure (TTF)</a:t>
            </a:r>
          </a:p>
          <a:p>
            <a:pPr lvl="1"/>
            <a:r>
              <a:rPr lang="en-US" sz="2000" dirty="0"/>
              <a:t>Likelihood of failure within a certain time period (within w1 cycles)</a:t>
            </a:r>
          </a:p>
          <a:p>
            <a:pPr lvl="1"/>
            <a:r>
              <a:rPr lang="en-US" sz="2000" dirty="0"/>
              <a:t>Likelihood of failure within a set of windows (w0, w1, etc.)</a:t>
            </a:r>
          </a:p>
          <a:p>
            <a:pPr lvl="1"/>
            <a:endParaRPr lang="en-US" sz="2000" dirty="0"/>
          </a:p>
          <a:p>
            <a:r>
              <a:rPr lang="en-US" sz="3200" dirty="0"/>
              <a:t>Discussion – your particular use case(s)</a:t>
            </a:r>
          </a:p>
          <a:p>
            <a:pPr lvl="1"/>
            <a:r>
              <a:rPr lang="en-US" sz="2000" dirty="0"/>
              <a:t>Predictive Maintenance or other areas…</a:t>
            </a:r>
          </a:p>
          <a:p>
            <a:pPr lvl="1"/>
            <a:r>
              <a:rPr lang="en-US" sz="2000" dirty="0"/>
              <a:t>Segmentation (Clustering)</a:t>
            </a:r>
          </a:p>
          <a:p>
            <a:pPr lvl="1"/>
            <a:r>
              <a:rPr lang="en-US" sz="2000" dirty="0"/>
              <a:t>Classification/Prediction</a:t>
            </a:r>
          </a:p>
          <a:p>
            <a:pPr lvl="1"/>
            <a:r>
              <a:rPr lang="en-US" sz="2000" dirty="0"/>
              <a:t>Estimate/Forecast</a:t>
            </a:r>
          </a:p>
          <a:p>
            <a:pPr lvl="1"/>
            <a:endParaRPr lang="en-US" sz="2000" dirty="0"/>
          </a:p>
          <a:p>
            <a:r>
              <a:rPr lang="en-US" sz="3200" dirty="0"/>
              <a:t>Discussion – Other domains where these techniques may apply?</a:t>
            </a:r>
          </a:p>
          <a:p>
            <a:pPr marL="342704" lvl="1" indent="0">
              <a:buNone/>
            </a:pPr>
            <a:endParaRPr lang="en-US" sz="2000" dirty="0"/>
          </a:p>
        </p:txBody>
      </p:sp>
      <p:graphicFrame>
        <p:nvGraphicFramePr>
          <p:cNvPr id="5" name="Diagram 4"/>
          <p:cNvGraphicFramePr/>
          <p:nvPr>
            <p:extLst>
              <p:ext uri="{D42A27DB-BD31-4B8C-83A1-F6EECF244321}">
                <p14:modId xmlns:p14="http://schemas.microsoft.com/office/powerpoint/2010/main" val="2764171036"/>
              </p:ext>
            </p:extLst>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956948461"/>
              </p:ext>
            </p:extLst>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13302761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000381575"/>
              </p:ext>
            </p:extLst>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Collect &amp; Prepare Data</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The datasets for this template</a:t>
            </a:r>
            <a:endParaRPr lang="en-US" sz="300" dirty="0"/>
          </a:p>
          <a:p>
            <a:pPr lvl="1"/>
            <a:r>
              <a:rPr lang="en-US" sz="2000" dirty="0"/>
              <a:t>Training data: engine run-to-failure data.</a:t>
            </a:r>
          </a:p>
          <a:p>
            <a:pPr lvl="1"/>
            <a:r>
              <a:rPr lang="en-US" sz="2000" dirty="0"/>
              <a:t>Testing data: engine operating data without failure events recorded.</a:t>
            </a:r>
          </a:p>
          <a:p>
            <a:pPr lvl="1"/>
            <a:r>
              <a:rPr lang="en-US" sz="2000" dirty="0"/>
              <a:t>Ground truth data: the true remaining cycles for each engine in the testing data.</a:t>
            </a:r>
          </a:p>
          <a:p>
            <a:r>
              <a:rPr lang="en-US" sz="3200" dirty="0"/>
              <a:t>More about the training data</a:t>
            </a:r>
          </a:p>
          <a:p>
            <a:pPr lvl="1"/>
            <a:r>
              <a:rPr lang="en-US" sz="2000" dirty="0"/>
              <a:t>train_FD001.txt,  http://azuremlsamples.azureml.net/templatedata/PM_train.txt</a:t>
            </a:r>
          </a:p>
          <a:p>
            <a:pPr lvl="1"/>
            <a:r>
              <a:rPr lang="en-US" sz="2000" dirty="0"/>
              <a:t>Contains 20631 records, for 100 engines (denoted by id).</a:t>
            </a:r>
          </a:p>
          <a:p>
            <a:pPr lvl="2"/>
            <a:r>
              <a:rPr lang="en-US" sz="1600" dirty="0"/>
              <a:t>Each engine contains 21 sensor recordings (s1-s21) across a varying number of time periods (cycle).  </a:t>
            </a:r>
          </a:p>
          <a:p>
            <a:pPr lvl="2"/>
            <a:r>
              <a:rPr lang="en-US" sz="1600" dirty="0"/>
              <a:t>The last cycle recorded is at the point of failure.  </a:t>
            </a:r>
          </a:p>
          <a:p>
            <a:pPr lvl="2"/>
            <a:r>
              <a:rPr lang="en-US" sz="1600" dirty="0"/>
              <a:t>Three setting columns (setting1-3) are also included - though setting3 is a constant value across all rows.</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8492885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576570"/>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Explore the Training Data</a:t>
            </a:r>
          </a:p>
        </p:txBody>
      </p:sp>
      <p:pic>
        <p:nvPicPr>
          <p:cNvPr id="6" name="Picture 5"/>
          <p:cNvPicPr>
            <a:picLocks noChangeAspect="1"/>
          </p:cNvPicPr>
          <p:nvPr/>
        </p:nvPicPr>
        <p:blipFill>
          <a:blip r:embed="rId3"/>
          <a:stretch>
            <a:fillRect/>
          </a:stretch>
        </p:blipFill>
        <p:spPr>
          <a:xfrm>
            <a:off x="5700712" y="1427162"/>
            <a:ext cx="7269163" cy="3945035"/>
          </a:xfrm>
          <a:prstGeom prst="rect">
            <a:avLst/>
          </a:prstGeom>
        </p:spPr>
      </p:pic>
    </p:spTree>
    <p:extLst>
      <p:ext uri="{BB962C8B-B14F-4D97-AF65-F5344CB8AC3E}">
        <p14:creationId xmlns:p14="http://schemas.microsoft.com/office/powerpoint/2010/main" val="418216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1: Data preparation and feature engineering</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The goal is to transform / augment input data sets</a:t>
            </a:r>
          </a:p>
          <a:p>
            <a:pPr lvl="1"/>
            <a:r>
              <a:rPr lang="en-US" sz="2000" dirty="0"/>
              <a:t>Training, Testing, and Truth</a:t>
            </a:r>
          </a:p>
          <a:p>
            <a:r>
              <a:rPr lang="en-US" sz="3200" dirty="0"/>
              <a:t>Uses a combination of built-in transforms and R scripts</a:t>
            </a:r>
          </a:p>
          <a:p>
            <a:r>
              <a:rPr lang="en-US" sz="3200" dirty="0"/>
              <a:t>Discussion – other ways to perform this logic? E.g., </a:t>
            </a:r>
          </a:p>
          <a:p>
            <a:pPr lvl="1"/>
            <a:r>
              <a:rPr lang="en-US" sz="2000" dirty="0"/>
              <a:t>T-SQL / Stored Procs</a:t>
            </a:r>
          </a:p>
          <a:p>
            <a:pPr lvl="1"/>
            <a:r>
              <a:rPr lang="en-US" sz="2000" dirty="0"/>
              <a:t>SQL Server Integration Services</a:t>
            </a:r>
          </a:p>
          <a:p>
            <a:pPr lvl="1"/>
            <a:r>
              <a:rPr lang="en-US" sz="2000" dirty="0"/>
              <a:t>Power Query</a:t>
            </a:r>
          </a:p>
          <a:p>
            <a:r>
              <a:rPr lang="en-US" sz="3200" dirty="0"/>
              <a:t>Major transformations - Training Data</a:t>
            </a:r>
          </a:p>
          <a:p>
            <a:pPr lvl="1"/>
            <a:r>
              <a:rPr lang="en-US" sz="2000" dirty="0"/>
              <a:t>Add three columns (Data Labeling)</a:t>
            </a:r>
          </a:p>
          <a:p>
            <a:pPr lvl="2"/>
            <a:r>
              <a:rPr lang="en-US" sz="1600" dirty="0"/>
              <a:t>RUL 	- for regression models, contains a numeric count down of the row number in a set (the last row is denoted with a 0)</a:t>
            </a:r>
          </a:p>
          <a:p>
            <a:pPr lvl="2"/>
            <a:r>
              <a:rPr lang="en-US" sz="1600" dirty="0"/>
              <a:t>Label1	- for binary classification models	</a:t>
            </a:r>
            <a:r>
              <a:rPr lang="en-US" sz="1600" dirty="0" err="1"/>
              <a:t>ifelse</a:t>
            </a:r>
            <a:r>
              <a:rPr lang="en-US" sz="1600" dirty="0"/>
              <a:t>(d2$RUL &lt;= 30, 1, 0)  </a:t>
            </a:r>
          </a:p>
          <a:p>
            <a:pPr lvl="2"/>
            <a:r>
              <a:rPr lang="en-US" sz="1600" dirty="0"/>
              <a:t>Label2 	 -for multi-class regression models	</a:t>
            </a:r>
            <a:r>
              <a:rPr lang="en-US" sz="1600" dirty="0" err="1"/>
              <a:t>ifelse</a:t>
            </a:r>
            <a:r>
              <a:rPr lang="en-US" sz="1600" dirty="0"/>
              <a:t>(d2$RUL &lt;= 15, 2, </a:t>
            </a:r>
            <a:r>
              <a:rPr lang="en-US" sz="1600" dirty="0" err="1"/>
              <a:t>ifelse</a:t>
            </a:r>
            <a:r>
              <a:rPr lang="en-US" sz="1600" dirty="0"/>
              <a:t>(d2$RUL &lt;= 30,1,0)  </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236243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1: Data preparation and feature engineering</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Major transformations - Training Data (Continued)</a:t>
            </a:r>
          </a:p>
          <a:p>
            <a:pPr marL="342704" lvl="1" indent="0">
              <a:buNone/>
            </a:pPr>
            <a:r>
              <a:rPr lang="en-US" sz="2000" dirty="0"/>
              <a:t>“Feature Engineering”</a:t>
            </a:r>
          </a:p>
          <a:p>
            <a:pPr lvl="1"/>
            <a:r>
              <a:rPr lang="en-US" sz="2000" dirty="0"/>
              <a:t>Along with the “raw” features (original sensor readings, we add aggregate features </a:t>
            </a:r>
          </a:p>
          <a:p>
            <a:pPr lvl="2"/>
            <a:r>
              <a:rPr lang="en-US" sz="1600" dirty="0"/>
              <a:t>a1-a21 - moving average of the corresponding sensor measure within the predefined window size w  (5)</a:t>
            </a:r>
          </a:p>
          <a:p>
            <a:pPr lvl="2"/>
            <a:r>
              <a:rPr lang="en-US" sz="1600" dirty="0"/>
              <a:t>sd1-sd21 - moving standard deviation  of the corresponding sensor measure within the predefined window size w  (5)</a:t>
            </a:r>
          </a:p>
          <a:p>
            <a:pPr lvl="1"/>
            <a:r>
              <a:rPr lang="en-US" sz="2000" dirty="0"/>
              <a:t>Note - we also remove the id column from the dataset</a:t>
            </a:r>
          </a:p>
          <a:p>
            <a:pPr lvl="1"/>
            <a:r>
              <a:rPr lang="en-US" sz="2000" dirty="0"/>
              <a:t>Next, we Normalize Data (a built-in Azure ML Transform) - all columns except RUL, label1, &amp; label2</a:t>
            </a:r>
          </a:p>
          <a:p>
            <a:pPr lvl="2"/>
            <a:r>
              <a:rPr lang="en-US" sz="1600" dirty="0"/>
              <a:t>Specifically, we apply a </a:t>
            </a:r>
            <a:r>
              <a:rPr lang="en-US" sz="1600" dirty="0" err="1"/>
              <a:t>MinMax</a:t>
            </a:r>
            <a:r>
              <a:rPr lang="en-US" sz="1600" dirty="0"/>
              <a:t> transformation  (“Rescales numeric data to constrain dataset values to a standard range”  - The min-max normalizer linearly rescales every feature to the [0,1] interval.).</a:t>
            </a:r>
          </a:p>
          <a:p>
            <a:pPr lvl="1"/>
            <a:r>
              <a:rPr lang="en-US" sz="2000" dirty="0"/>
              <a:t>We remove columns with all NAs from the data set</a:t>
            </a:r>
          </a:p>
          <a:p>
            <a:r>
              <a:rPr lang="en-US" sz="3200" dirty="0"/>
              <a:t>Discussion – other aggregates?</a:t>
            </a:r>
          </a:p>
          <a:p>
            <a:pPr lvl="1"/>
            <a:r>
              <a:rPr lang="en-US" sz="2000" dirty="0"/>
              <a:t>Trend value?</a:t>
            </a:r>
          </a:p>
          <a:p>
            <a:pPr lvl="1"/>
            <a:r>
              <a:rPr lang="en-US" sz="2000" dirty="0"/>
              <a:t>Persistent rise/fall &gt;= x periods?</a:t>
            </a:r>
          </a:p>
          <a:p>
            <a:pPr lvl="1"/>
            <a:r>
              <a:rPr lang="en-US" sz="2000" dirty="0"/>
              <a:t>Above/Below a certain value?</a:t>
            </a:r>
          </a:p>
          <a:p>
            <a:pPr lvl="1"/>
            <a:r>
              <a:rPr lang="en-US" sz="2000" dirty="0"/>
              <a:t>Note - what about non-numeric variables?</a:t>
            </a:r>
          </a:p>
          <a:p>
            <a:pPr lvl="1"/>
            <a:endParaRPr lang="en-US" sz="20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pic>
        <p:nvPicPr>
          <p:cNvPr id="4" name="Picture 3"/>
          <p:cNvPicPr>
            <a:picLocks noChangeAspect="1"/>
          </p:cNvPicPr>
          <p:nvPr/>
        </p:nvPicPr>
        <p:blipFill>
          <a:blip r:embed="rId13"/>
          <a:stretch>
            <a:fillRect/>
          </a:stretch>
        </p:blipFill>
        <p:spPr>
          <a:xfrm>
            <a:off x="7114031" y="5009453"/>
            <a:ext cx="5180553" cy="1985072"/>
          </a:xfrm>
          <a:prstGeom prst="rect">
            <a:avLst/>
          </a:prstGeom>
        </p:spPr>
      </p:pic>
    </p:spTree>
    <p:extLst>
      <p:ext uri="{BB962C8B-B14F-4D97-AF65-F5344CB8AC3E}">
        <p14:creationId xmlns:p14="http://schemas.microsoft.com/office/powerpoint/2010/main" val="33098227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576570"/>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Prepare the Training Data</a:t>
            </a:r>
          </a:p>
        </p:txBody>
      </p:sp>
      <p:pic>
        <p:nvPicPr>
          <p:cNvPr id="6" name="Picture 5"/>
          <p:cNvPicPr>
            <a:picLocks noChangeAspect="1"/>
          </p:cNvPicPr>
          <p:nvPr/>
        </p:nvPicPr>
        <p:blipFill>
          <a:blip r:embed="rId3"/>
          <a:stretch>
            <a:fillRect/>
          </a:stretch>
        </p:blipFill>
        <p:spPr>
          <a:xfrm>
            <a:off x="7315200" y="345799"/>
            <a:ext cx="4720716" cy="5441844"/>
          </a:xfrm>
          <a:prstGeom prst="rect">
            <a:avLst/>
          </a:prstGeom>
        </p:spPr>
      </p:pic>
    </p:spTree>
    <p:extLst>
      <p:ext uri="{BB962C8B-B14F-4D97-AF65-F5344CB8AC3E}">
        <p14:creationId xmlns:p14="http://schemas.microsoft.com/office/powerpoint/2010/main" val="31817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82455" y="2434919"/>
            <a:ext cx="4354020" cy="4559606"/>
          </a:xfrm>
          <a:prstGeom prst="rect">
            <a:avLst/>
          </a:prstGeom>
        </p:spPr>
      </p:pic>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1: Data preparation and feature engineering</a:t>
            </a:r>
          </a:p>
        </p:txBody>
      </p:sp>
      <p:sp>
        <p:nvSpPr>
          <p:cNvPr id="3" name="Text Placeholder 5"/>
          <p:cNvSpPr txBox="1">
            <a:spLocks/>
          </p:cNvSpPr>
          <p:nvPr/>
        </p:nvSpPr>
        <p:spPr>
          <a:xfrm>
            <a:off x="274639" y="1775012"/>
            <a:ext cx="7572751"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What is R?</a:t>
            </a:r>
          </a:p>
          <a:p>
            <a:pPr lvl="1"/>
            <a:r>
              <a:rPr lang="en-US" sz="2000" dirty="0"/>
              <a:t>R is “a free software environment for statistical computing and graphics. It compiles and runs on a wide variety of UNIX platforms, Windows and </a:t>
            </a:r>
            <a:r>
              <a:rPr lang="en-US" sz="2000" dirty="0" err="1"/>
              <a:t>MacOS</a:t>
            </a:r>
            <a:r>
              <a:rPr lang="en-US" sz="2000" dirty="0"/>
              <a:t>”.</a:t>
            </a:r>
          </a:p>
          <a:p>
            <a:pPr lvl="1"/>
            <a:r>
              <a:rPr lang="en-US" sz="2000" dirty="0"/>
              <a:t>R Home page - </a:t>
            </a:r>
            <a:r>
              <a:rPr lang="en-US" sz="2000" dirty="0">
                <a:hlinkClick r:id="rId9"/>
              </a:rPr>
              <a:t>https://www.r-project.org/</a:t>
            </a:r>
            <a:endParaRPr lang="en-US" sz="2000" dirty="0"/>
          </a:p>
          <a:p>
            <a:pPr lvl="1"/>
            <a:r>
              <a:rPr lang="en-US" sz="2000" dirty="0"/>
              <a:t>The Windows flavor of R comes with a console GUI; you may want to install an additional application like </a:t>
            </a:r>
            <a:r>
              <a:rPr lang="en-US" sz="2000" dirty="0" err="1"/>
              <a:t>Rstudio</a:t>
            </a:r>
            <a:r>
              <a:rPr lang="en-US" sz="2000" dirty="0"/>
              <a:t> for designing/debugging R scripts (</a:t>
            </a:r>
            <a:r>
              <a:rPr lang="en-US" sz="2000" dirty="0">
                <a:hlinkClick r:id="rId10"/>
              </a:rPr>
              <a:t>www.rstudio.com</a:t>
            </a:r>
            <a:r>
              <a:rPr lang="en-US" sz="2000" dirty="0"/>
              <a:t>)</a:t>
            </a:r>
          </a:p>
          <a:p>
            <a:r>
              <a:rPr lang="en-US" sz="3600" dirty="0"/>
              <a:t>Using R in Azure ML (Studio Classic)</a:t>
            </a:r>
          </a:p>
          <a:p>
            <a:pPr lvl="1"/>
            <a:r>
              <a:rPr lang="en-US" sz="2003" dirty="0"/>
              <a:t>The Execute R Script module R Script</a:t>
            </a:r>
          </a:p>
          <a:p>
            <a:pPr lvl="2"/>
            <a:r>
              <a:rPr lang="en-US" sz="1603" dirty="0"/>
              <a:t>Inputs – up to 2 datasets, and optional ZIP file that can include additional R code, R objects, R packages, and datasets</a:t>
            </a:r>
          </a:p>
          <a:p>
            <a:pPr lvl="2"/>
            <a:r>
              <a:rPr lang="en-US" sz="1603" dirty="0"/>
              <a:t>Outputs – Result dataset and console output/display of PNG</a:t>
            </a:r>
          </a:p>
          <a:p>
            <a:pPr lvl="2"/>
            <a:endParaRPr lang="en-US" sz="1603" dirty="0"/>
          </a:p>
          <a:p>
            <a:endParaRPr lang="en-US" sz="3597"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35564233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Demo</a:t>
            </a:r>
          </a:p>
        </p:txBody>
      </p:sp>
      <p:sp>
        <p:nvSpPr>
          <p:cNvPr id="4" name="Text Placeholder 2"/>
          <p:cNvSpPr txBox="1">
            <a:spLocks/>
          </p:cNvSpPr>
          <p:nvPr/>
        </p:nvSpPr>
        <p:spPr>
          <a:xfrm>
            <a:off x="433892" y="5576570"/>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R and </a:t>
            </a:r>
            <a:r>
              <a:rPr lang="en-US" sz="5400" dirty="0" err="1"/>
              <a:t>RStudio</a:t>
            </a:r>
            <a:endParaRPr lang="en-US" sz="5400" dirty="0"/>
          </a:p>
        </p:txBody>
      </p:sp>
    </p:spTree>
    <p:extLst>
      <p:ext uri="{BB962C8B-B14F-4D97-AF65-F5344CB8AC3E}">
        <p14:creationId xmlns:p14="http://schemas.microsoft.com/office/powerpoint/2010/main" val="183568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1: Data preparation and feature engineering</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Testing data</a:t>
            </a:r>
          </a:p>
          <a:p>
            <a:pPr lvl="1"/>
            <a:r>
              <a:rPr lang="en-US" sz="2000" dirty="0"/>
              <a:t>The testing data ("test_FD001.txt") has the same schema as the training data.</a:t>
            </a:r>
          </a:p>
          <a:p>
            <a:pPr lvl="2"/>
            <a:r>
              <a:rPr lang="en-US" sz="1600" dirty="0"/>
              <a:t>Note – this data does not indicate when the failure occurs (in other words, the last time period does NOT represent the failure point). Taking the sample testing data shown in the following table as an example, the engine with id=1 runs from cycle 1 through cycle 31. It is not shown how many more cycles this engine can last before it fails.</a:t>
            </a:r>
          </a:p>
          <a:p>
            <a:pPr lvl="1"/>
            <a:r>
              <a:rPr lang="en-US" sz="2000" dirty="0"/>
              <a:t>In the Azure ML </a:t>
            </a:r>
            <a:r>
              <a:rPr lang="en-US" sz="2000" dirty="0" err="1"/>
              <a:t>Experiement</a:t>
            </a:r>
            <a:r>
              <a:rPr lang="en-US" sz="2000" dirty="0"/>
              <a:t>, this dataset is taken through some of the same transformations as the training data - </a:t>
            </a:r>
          </a:p>
          <a:p>
            <a:pPr lvl="2"/>
            <a:r>
              <a:rPr lang="en-US" sz="1600" dirty="0"/>
              <a:t>a1-a21  and sd1-sd21 columns are added.</a:t>
            </a:r>
          </a:p>
          <a:p>
            <a:pPr lvl="2"/>
            <a:r>
              <a:rPr lang="en-US" sz="1600" dirty="0"/>
              <a:t>Unlike the training data, only the last row for each id is kept (use this row for prediction)</a:t>
            </a:r>
          </a:p>
          <a:p>
            <a:pPr lvl="2"/>
            <a:r>
              <a:rPr lang="en-US" sz="1600" dirty="0"/>
              <a:t>The data has the same normalization applied</a:t>
            </a:r>
          </a:p>
          <a:p>
            <a:pPr lvl="2"/>
            <a:r>
              <a:rPr lang="en-US" sz="1600" dirty="0"/>
              <a:t>Finally, we remove columns that were removed from the training data (i.e. looking for columns with all NAs)</a:t>
            </a:r>
          </a:p>
          <a:p>
            <a:r>
              <a:rPr lang="en-US" sz="3200" dirty="0"/>
              <a:t>Truth data</a:t>
            </a:r>
          </a:p>
          <a:p>
            <a:pPr lvl="1"/>
            <a:r>
              <a:rPr lang="en-US" sz="2000" dirty="0"/>
              <a:t>The ground truth data (RUL_FD001.txt) provides the number of remaining working cycles for the engines in the testing data.</a:t>
            </a:r>
          </a:p>
          <a:p>
            <a:pPr lvl="1"/>
            <a:r>
              <a:rPr lang="en-US" sz="2000" dirty="0"/>
              <a:t>RUL, Label1, and Label2 columns are added based on the same rules as the training data</a:t>
            </a:r>
          </a:p>
          <a:p>
            <a:pPr lvl="1"/>
            <a:r>
              <a:rPr lang="en-US" sz="2000" dirty="0"/>
              <a:t>These fields are then added to the testing data</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4349307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5"/>
          <p:cNvSpPr txBox="1">
            <a:spLocks/>
          </p:cNvSpPr>
          <p:nvPr/>
        </p:nvSpPr>
        <p:spPr>
          <a:xfrm>
            <a:off x="274639" y="1703294"/>
            <a:ext cx="11889564" cy="5241978"/>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Introductions - review of the day</a:t>
            </a:r>
          </a:p>
          <a:p>
            <a:pPr lvl="1"/>
            <a:r>
              <a:rPr lang="en-US" sz="2800" dirty="0"/>
              <a:t>Your Expectations</a:t>
            </a:r>
          </a:p>
          <a:p>
            <a:pPr lvl="1"/>
            <a:r>
              <a:rPr lang="en-US" sz="2800" dirty="0"/>
              <a:t>Your Prior (analytical) Experience</a:t>
            </a:r>
          </a:p>
          <a:p>
            <a:r>
              <a:rPr lang="en-US" dirty="0"/>
              <a:t>Introduce the Predictive Maintenance Template</a:t>
            </a:r>
          </a:p>
          <a:p>
            <a:r>
              <a:rPr lang="en-US" dirty="0"/>
              <a:t>Overview of Azure Machine Learning</a:t>
            </a:r>
          </a:p>
          <a:p>
            <a:r>
              <a:rPr lang="en-US" dirty="0"/>
              <a:t>Work through the template</a:t>
            </a:r>
          </a:p>
          <a:p>
            <a:r>
              <a:rPr lang="en-US" dirty="0"/>
              <a:t>Wrap-Up</a:t>
            </a:r>
          </a:p>
        </p:txBody>
      </p:sp>
    </p:spTree>
    <p:extLst>
      <p:ext uri="{BB962C8B-B14F-4D97-AF65-F5344CB8AC3E}">
        <p14:creationId xmlns:p14="http://schemas.microsoft.com/office/powerpoint/2010/main" val="139105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20038505"/>
              </p:ext>
            </p:extLst>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Choosing the right model</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These templates focus on: </a:t>
            </a:r>
          </a:p>
          <a:p>
            <a:pPr lvl="1"/>
            <a:r>
              <a:rPr lang="en-US" sz="2000" dirty="0"/>
              <a:t>Regression - predicting a numeric (dependent) variable based on 1 or more independent variable</a:t>
            </a:r>
          </a:p>
          <a:p>
            <a:pPr lvl="1"/>
            <a:r>
              <a:rPr lang="en-US" sz="2000" dirty="0"/>
              <a:t>Binary classification – e.g., Yes/No, On/Off</a:t>
            </a:r>
          </a:p>
          <a:p>
            <a:pPr lvl="1"/>
            <a:r>
              <a:rPr lang="en-US" sz="2000" dirty="0"/>
              <a:t>Multi-class classification – e.g., Short, Medium, Tall</a:t>
            </a:r>
          </a:p>
          <a:p>
            <a:r>
              <a:rPr lang="en-US" sz="3200" dirty="0"/>
              <a:t>How do you know which algorithm to choose?</a:t>
            </a:r>
          </a:p>
          <a:p>
            <a:pPr lvl="1"/>
            <a:r>
              <a:rPr lang="en-US" sz="1800" dirty="0"/>
              <a:t>Reference – The Machine Learning Algorithm Cheat Sheet*</a:t>
            </a:r>
          </a:p>
          <a:p>
            <a:pPr lvl="1"/>
            <a:r>
              <a:rPr lang="en-US" sz="1800" dirty="0"/>
              <a:t>Different types of machine learning</a:t>
            </a:r>
          </a:p>
          <a:p>
            <a:pPr lvl="2"/>
            <a:r>
              <a:rPr lang="en-US" sz="1400" dirty="0"/>
              <a:t>Supervised – make predictions based on a set of examples</a:t>
            </a:r>
          </a:p>
          <a:p>
            <a:pPr lvl="2"/>
            <a:r>
              <a:rPr lang="en-US" sz="1400" dirty="0"/>
              <a:t>Unsupervised – data points have no labels associated with them; the goal is to organize the data</a:t>
            </a:r>
          </a:p>
          <a:p>
            <a:pPr lvl="2"/>
            <a:r>
              <a:rPr lang="en-US" sz="1400" dirty="0"/>
              <a:t>Reinforcement Learning - the algorithm gets to choose an action in response to each data point (currently not natively available in ML)</a:t>
            </a:r>
          </a:p>
          <a:p>
            <a:pPr lvl="1"/>
            <a:r>
              <a:rPr lang="en-US" sz="1800" dirty="0"/>
              <a:t>Considerations when choosing an algorithm</a:t>
            </a:r>
          </a:p>
          <a:p>
            <a:pPr lvl="2"/>
            <a:r>
              <a:rPr lang="en-US" sz="1400" dirty="0"/>
              <a:t>Accuracy</a:t>
            </a:r>
          </a:p>
          <a:p>
            <a:pPr lvl="2"/>
            <a:r>
              <a:rPr lang="en-US" sz="1400" dirty="0"/>
              <a:t>Training time</a:t>
            </a:r>
          </a:p>
          <a:p>
            <a:pPr lvl="2"/>
            <a:r>
              <a:rPr lang="en-US" sz="1400" dirty="0"/>
              <a:t>Linearity</a:t>
            </a:r>
          </a:p>
          <a:p>
            <a:pPr lvl="2"/>
            <a:r>
              <a:rPr lang="en-US" sz="1400" dirty="0"/>
              <a:t>Number of Parameter</a:t>
            </a:r>
          </a:p>
          <a:p>
            <a:pPr lvl="2"/>
            <a:r>
              <a:rPr lang="en-US" sz="1400" dirty="0"/>
              <a:t>Number of Features</a:t>
            </a:r>
          </a:p>
          <a:p>
            <a:pPr lvl="2"/>
            <a:endParaRPr lang="en-US" sz="14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
        <p:nvSpPr>
          <p:cNvPr id="4" name="Rectangle 3"/>
          <p:cNvSpPr/>
          <p:nvPr/>
        </p:nvSpPr>
        <p:spPr>
          <a:xfrm>
            <a:off x="274639" y="6575940"/>
            <a:ext cx="11980423" cy="369332"/>
          </a:xfrm>
          <a:prstGeom prst="rect">
            <a:avLst/>
          </a:prstGeom>
        </p:spPr>
        <p:txBody>
          <a:bodyPr wrap="square">
            <a:spAutoFit/>
          </a:bodyPr>
          <a:lstStyle/>
          <a:p>
            <a:r>
              <a:rPr lang="en-US" dirty="0"/>
              <a:t>*https://azure.microsoft.com/en-us/documentation/articles/machine-learning-algorithm-cheat-sheet/</a:t>
            </a:r>
          </a:p>
        </p:txBody>
      </p:sp>
    </p:spTree>
    <p:extLst>
      <p:ext uri="{BB962C8B-B14F-4D97-AF65-F5344CB8AC3E}">
        <p14:creationId xmlns:p14="http://schemas.microsoft.com/office/powerpoint/2010/main" val="2607352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2a: Train &amp; Evaluate Regression Models</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Goal – predict time to failure i.e. remaining cycles</a:t>
            </a:r>
          </a:p>
          <a:p>
            <a:r>
              <a:rPr lang="en-US" sz="3200" dirty="0"/>
              <a:t>Train/Score 4 regression models</a:t>
            </a:r>
          </a:p>
          <a:p>
            <a:pPr lvl="1"/>
            <a:r>
              <a:rPr lang="en-US" sz="1603" dirty="0"/>
              <a:t>Decision Forest Regression </a:t>
            </a:r>
          </a:p>
          <a:p>
            <a:pPr lvl="2"/>
            <a:r>
              <a:rPr lang="en-US" sz="1203" dirty="0"/>
              <a:t>Decision Trees are non-parametric models that perform a sequence of simple tests for each instance, traversing a binary tree structure until a leaf node (decision) is reached.  This regression model consists of an ensemble (blended result) of decision trees</a:t>
            </a:r>
          </a:p>
          <a:p>
            <a:pPr lvl="1"/>
            <a:r>
              <a:rPr lang="en-US" sz="1603" dirty="0"/>
              <a:t>Boosted Decision Tree Regression</a:t>
            </a:r>
          </a:p>
          <a:p>
            <a:pPr lvl="2"/>
            <a:r>
              <a:rPr lang="en-US" sz="1203" dirty="0"/>
              <a:t>Creates an ensemble of regression trees using boosting – each tree is dependent on prior trees, and learns by filtering the residual of the trees that preceded it (tends to improve accuracy with some small risk of less coverage)</a:t>
            </a:r>
          </a:p>
          <a:p>
            <a:pPr lvl="1"/>
            <a:r>
              <a:rPr lang="en-US" sz="1603" dirty="0"/>
              <a:t>Poisson Regression</a:t>
            </a:r>
          </a:p>
          <a:p>
            <a:pPr lvl="2"/>
            <a:r>
              <a:rPr lang="en-US" sz="1203" dirty="0"/>
              <a:t>Valid for predicting numeric values – typically counts</a:t>
            </a:r>
          </a:p>
          <a:p>
            <a:pPr lvl="2"/>
            <a:r>
              <a:rPr lang="en-US" sz="1203" dirty="0"/>
              <a:t>Poisson distribution is a discrete probability distribution (limited number of possible observations)</a:t>
            </a:r>
          </a:p>
          <a:p>
            <a:pPr lvl="1"/>
            <a:r>
              <a:rPr lang="en-US" sz="1603" dirty="0"/>
              <a:t>Neural Network Regression</a:t>
            </a:r>
          </a:p>
          <a:p>
            <a:pPr lvl="2"/>
            <a:r>
              <a:rPr lang="en-US" sz="1200" dirty="0"/>
              <a:t>From the SQL Server Data Mining book…. Neural networks works by creating and training artificial neural paths (relationships between inputs and outputs) that are used as patterns for further predictions.</a:t>
            </a:r>
          </a:p>
          <a:p>
            <a:r>
              <a:rPr lang="en-US" sz="3197" dirty="0"/>
              <a:t>Filter-based feature selection</a:t>
            </a:r>
          </a:p>
          <a:p>
            <a:pPr lvl="1"/>
            <a:r>
              <a:rPr lang="en-US" sz="1600" dirty="0"/>
              <a:t>Pearson correlation to narrow independent variables (features)</a:t>
            </a:r>
          </a:p>
          <a:p>
            <a:r>
              <a:rPr lang="en-US" sz="3197" dirty="0"/>
              <a:t>All 4 models are scored – results are presented in a table</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4301079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481969"/>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400" dirty="0"/>
              <a:t>Build a Regression Model</a:t>
            </a:r>
          </a:p>
          <a:p>
            <a:pPr>
              <a:spcBef>
                <a:spcPts val="0"/>
              </a:spcBef>
            </a:pPr>
            <a:r>
              <a:rPr lang="en-US" sz="4000" dirty="0"/>
              <a:t>Step 2A</a:t>
            </a:r>
          </a:p>
        </p:txBody>
      </p:sp>
      <p:pic>
        <p:nvPicPr>
          <p:cNvPr id="2" name="Picture 1"/>
          <p:cNvPicPr>
            <a:picLocks noChangeAspect="1"/>
          </p:cNvPicPr>
          <p:nvPr/>
        </p:nvPicPr>
        <p:blipFill>
          <a:blip r:embed="rId3"/>
          <a:stretch>
            <a:fillRect/>
          </a:stretch>
        </p:blipFill>
        <p:spPr>
          <a:xfrm>
            <a:off x="6064468" y="468183"/>
            <a:ext cx="5904076" cy="4794136"/>
          </a:xfrm>
          <a:prstGeom prst="rect">
            <a:avLst/>
          </a:prstGeom>
        </p:spPr>
      </p:pic>
    </p:spTree>
    <p:extLst>
      <p:ext uri="{BB962C8B-B14F-4D97-AF65-F5344CB8AC3E}">
        <p14:creationId xmlns:p14="http://schemas.microsoft.com/office/powerpoint/2010/main" val="222385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Flow</a:t>
            </a:r>
            <a:br>
              <a:rPr lang="en-US" dirty="0"/>
            </a:br>
            <a:r>
              <a:rPr lang="en-US" sz="2800" dirty="0"/>
              <a:t>Step 2a: Train &amp; Evaluate Regression Models</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How should you evaluate a regression model?</a:t>
            </a:r>
          </a:p>
          <a:p>
            <a:pPr lvl="1"/>
            <a:r>
              <a:rPr lang="en-US" sz="1603" dirty="0"/>
              <a:t>Closest with going over (Price is Right)</a:t>
            </a:r>
          </a:p>
          <a:p>
            <a:pPr lvl="1"/>
            <a:r>
              <a:rPr lang="en-US" sz="1603" dirty="0"/>
              <a:t>Closest to actual (allow errors to cancel each other out)</a:t>
            </a:r>
          </a:p>
          <a:p>
            <a:pPr lvl="1"/>
            <a:r>
              <a:rPr lang="en-US" sz="1603" dirty="0"/>
              <a:t>Closest to actual (evaluate errors in terms of absolute value)</a:t>
            </a:r>
          </a:p>
          <a:p>
            <a:pPr lvl="1"/>
            <a:r>
              <a:rPr lang="en-US" sz="1603" dirty="0"/>
              <a:t>No prediction should fall outside of a certain threshold (e.g., 15% error)</a:t>
            </a:r>
          </a:p>
          <a:p>
            <a:r>
              <a:rPr lang="en-US" sz="3197" dirty="0"/>
              <a:t>Evaluate results in Azure ML*</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graphicFrame>
        <p:nvGraphicFramePr>
          <p:cNvPr id="5" name="Diagram 4"/>
          <p:cNvGraphicFramePr/>
          <p:nvPr>
            <p:extLst>
              <p:ext uri="{D42A27DB-BD31-4B8C-83A1-F6EECF244321}">
                <p14:modId xmlns:p14="http://schemas.microsoft.com/office/powerpoint/2010/main" val="102887699"/>
              </p:ext>
            </p:extLst>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p:cNvSpPr/>
          <p:nvPr/>
        </p:nvSpPr>
        <p:spPr>
          <a:xfrm>
            <a:off x="274639" y="6637495"/>
            <a:ext cx="11967563" cy="307777"/>
          </a:xfrm>
          <a:prstGeom prst="rect">
            <a:avLst/>
          </a:prstGeom>
        </p:spPr>
        <p:txBody>
          <a:bodyPr wrap="square">
            <a:spAutoFit/>
          </a:bodyPr>
          <a:lstStyle/>
          <a:p>
            <a:r>
              <a:rPr lang="en-US" sz="1400" dirty="0"/>
              <a:t>*Log Likelihood not available for all model; Compare Regression models - http://gallery.azureml.net/Experiment/f35e1ba8a0a34ccd9ce2dc0758de34cb</a:t>
            </a:r>
          </a:p>
        </p:txBody>
      </p:sp>
      <p:pic>
        <p:nvPicPr>
          <p:cNvPr id="10" name="Picture 9"/>
          <p:cNvPicPr>
            <a:picLocks noChangeAspect="1"/>
          </p:cNvPicPr>
          <p:nvPr/>
        </p:nvPicPr>
        <p:blipFill>
          <a:blip r:embed="rId13"/>
          <a:stretch>
            <a:fillRect/>
          </a:stretch>
        </p:blipFill>
        <p:spPr>
          <a:xfrm>
            <a:off x="756658" y="3899787"/>
            <a:ext cx="9610725" cy="2619375"/>
          </a:xfrm>
          <a:prstGeom prst="rect">
            <a:avLst/>
          </a:prstGeom>
          <a:ln>
            <a:solidFill>
              <a:schemeClr val="accent1"/>
            </a:solidFill>
          </a:ln>
        </p:spPr>
      </p:pic>
    </p:spTree>
    <p:extLst>
      <p:ext uri="{BB962C8B-B14F-4D97-AF65-F5344CB8AC3E}">
        <p14:creationId xmlns:p14="http://schemas.microsoft.com/office/powerpoint/2010/main" val="21572696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481969"/>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400" dirty="0"/>
              <a:t>Regression Evaluation Metrics</a:t>
            </a:r>
          </a:p>
          <a:p>
            <a:pPr>
              <a:spcBef>
                <a:spcPts val="0"/>
              </a:spcBef>
            </a:pPr>
            <a:r>
              <a:rPr lang="en-US" sz="4000" dirty="0"/>
              <a:t>Step 2B</a:t>
            </a:r>
          </a:p>
        </p:txBody>
      </p:sp>
    </p:spTree>
    <p:extLst>
      <p:ext uri="{BB962C8B-B14F-4D97-AF65-F5344CB8AC3E}">
        <p14:creationId xmlns:p14="http://schemas.microsoft.com/office/powerpoint/2010/main" val="30390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Using Parameter Sweeping to Improve Accuracy</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Used in lieu of the Train Model module</a:t>
            </a:r>
          </a:p>
          <a:p>
            <a:r>
              <a:rPr lang="en-US" sz="2800" dirty="0"/>
              <a:t>Lets you “…build and test models using different combinations of settings, in order to determine the optimum parameters for the given prediction task and data.”</a:t>
            </a:r>
          </a:p>
          <a:p>
            <a:r>
              <a:rPr lang="en-US" sz="2800" dirty="0"/>
              <a:t>Default trainer mode for models in </a:t>
            </a:r>
            <a:r>
              <a:rPr lang="en-US" sz="2800" dirty="0" err="1"/>
              <a:t>AzureML</a:t>
            </a:r>
            <a:r>
              <a:rPr lang="en-US" sz="2800" dirty="0"/>
              <a:t> is Single Parameter i.e. fixed values for all model parameters (maximum depth of decision trees, minimum number of observations in a leaf node, </a:t>
            </a:r>
            <a:r>
              <a:rPr lang="en-US" sz="2800" dirty="0" err="1"/>
              <a:t>etc</a:t>
            </a:r>
            <a:r>
              <a:rPr lang="en-US" sz="2800" dirty="0"/>
              <a:t>)</a:t>
            </a:r>
          </a:p>
          <a:p>
            <a:r>
              <a:rPr lang="en-US" sz="2800" dirty="0"/>
              <a:t>With parameter sweeping, you:</a:t>
            </a:r>
          </a:p>
          <a:p>
            <a:pPr lvl="1"/>
            <a:r>
              <a:rPr lang="en-US" sz="1600" dirty="0"/>
              <a:t>Create “grids” of values for all or some parameters</a:t>
            </a:r>
          </a:p>
          <a:p>
            <a:r>
              <a:rPr lang="en-US" sz="2800" dirty="0"/>
              <a:t>And then </a:t>
            </a:r>
            <a:r>
              <a:rPr lang="en-US" sz="2800" dirty="0" err="1"/>
              <a:t>AzureML</a:t>
            </a:r>
            <a:r>
              <a:rPr lang="en-US" sz="2800" dirty="0"/>
              <a:t>:</a:t>
            </a:r>
          </a:p>
          <a:p>
            <a:pPr lvl="1"/>
            <a:r>
              <a:rPr lang="en-US" sz="1600" dirty="0"/>
              <a:t>Builds and evaluates models with combinations of values from these grids</a:t>
            </a:r>
          </a:p>
          <a:p>
            <a:pPr lvl="1"/>
            <a:r>
              <a:rPr lang="en-US" sz="1600" dirty="0"/>
              <a:t>Chooses the best model from the candidate models</a:t>
            </a:r>
          </a:p>
          <a:p>
            <a:endParaRPr lang="en-US" sz="28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36865989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Parameter Sweeping Example</a:t>
            </a:r>
          </a:p>
        </p:txBody>
      </p:sp>
      <p:sp>
        <p:nvSpPr>
          <p:cNvPr id="3" name="Text Placeholder 5"/>
          <p:cNvSpPr txBox="1">
            <a:spLocks/>
          </p:cNvSpPr>
          <p:nvPr/>
        </p:nvSpPr>
        <p:spPr>
          <a:xfrm>
            <a:off x="172722" y="1824265"/>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2850" y="2244288"/>
            <a:ext cx="9995765" cy="1524616"/>
          </a:xfrm>
          <a:prstGeom prst="rect">
            <a:avLst/>
          </a:prstGeom>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821" y="4856836"/>
            <a:ext cx="10058400" cy="941797"/>
          </a:xfrm>
          <a:prstGeom prst="rect">
            <a:avLst/>
          </a:prstGeom>
        </p:spPr>
      </p:pic>
      <p:sp>
        <p:nvSpPr>
          <p:cNvPr id="12" name="TextBox 11"/>
          <p:cNvSpPr txBox="1"/>
          <p:nvPr/>
        </p:nvSpPr>
        <p:spPr>
          <a:xfrm>
            <a:off x="392850" y="1675427"/>
            <a:ext cx="2917786" cy="646331"/>
          </a:xfrm>
          <a:prstGeom prst="rect">
            <a:avLst/>
          </a:prstGeom>
          <a:noFill/>
        </p:spPr>
        <p:txBody>
          <a:bodyPr wrap="none" rtlCol="0">
            <a:spAutoFit/>
          </a:bodyPr>
          <a:lstStyle/>
          <a:p>
            <a:r>
              <a:rPr lang="en-US" sz="3600" dirty="0">
                <a:latin typeface="Segoe UI Light" panose="020B0502040204020203" pitchFamily="34" charset="0"/>
                <a:cs typeface="Segoe UI Light" panose="020B0502040204020203" pitchFamily="34" charset="0"/>
              </a:rPr>
              <a:t>Default Model</a:t>
            </a:r>
          </a:p>
        </p:txBody>
      </p:sp>
      <p:sp>
        <p:nvSpPr>
          <p:cNvPr id="13" name="TextBox 12"/>
          <p:cNvSpPr txBox="1"/>
          <p:nvPr/>
        </p:nvSpPr>
        <p:spPr>
          <a:xfrm>
            <a:off x="392850" y="4165122"/>
            <a:ext cx="4147161" cy="646331"/>
          </a:xfrm>
          <a:prstGeom prst="rect">
            <a:avLst/>
          </a:prstGeom>
          <a:noFill/>
        </p:spPr>
        <p:txBody>
          <a:bodyPr wrap="none" rtlCol="0">
            <a:spAutoFit/>
          </a:bodyPr>
          <a:lstStyle/>
          <a:p>
            <a:r>
              <a:rPr lang="en-US" sz="3600" dirty="0">
                <a:latin typeface="Segoe UI Light" panose="020B0502040204020203" pitchFamily="34" charset="0"/>
                <a:cs typeface="Segoe UI Light" panose="020B0502040204020203" pitchFamily="34" charset="0"/>
              </a:rPr>
              <a:t>Parameter Sweeping</a:t>
            </a:r>
          </a:p>
        </p:txBody>
      </p:sp>
      <p:sp>
        <p:nvSpPr>
          <p:cNvPr id="14" name="Down Arrow 13"/>
          <p:cNvSpPr/>
          <p:nvPr/>
        </p:nvSpPr>
        <p:spPr>
          <a:xfrm>
            <a:off x="2919382" y="6130165"/>
            <a:ext cx="486032" cy="477794"/>
          </a:xfrm>
          <a:prstGeom prst="downArrow">
            <a:avLst/>
          </a:prstGeom>
          <a:solidFill>
            <a:srgbClr val="293B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Down Arrow 14"/>
          <p:cNvSpPr/>
          <p:nvPr/>
        </p:nvSpPr>
        <p:spPr>
          <a:xfrm>
            <a:off x="4323934" y="6130165"/>
            <a:ext cx="486032" cy="477794"/>
          </a:xfrm>
          <a:prstGeom prst="downArrow">
            <a:avLst/>
          </a:prstGeom>
          <a:solidFill>
            <a:srgbClr val="293B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Down Arrow 15"/>
          <p:cNvSpPr/>
          <p:nvPr/>
        </p:nvSpPr>
        <p:spPr>
          <a:xfrm>
            <a:off x="5430021" y="6130165"/>
            <a:ext cx="486032" cy="477794"/>
          </a:xfrm>
          <a:prstGeom prst="downArrow">
            <a:avLst/>
          </a:prstGeom>
          <a:solidFill>
            <a:srgbClr val="293B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Down Arrow 16"/>
          <p:cNvSpPr/>
          <p:nvPr/>
        </p:nvSpPr>
        <p:spPr>
          <a:xfrm>
            <a:off x="6751704" y="6130165"/>
            <a:ext cx="486032" cy="477794"/>
          </a:xfrm>
          <a:prstGeom prst="downArrow">
            <a:avLst/>
          </a:prstGeom>
          <a:solidFill>
            <a:srgbClr val="293B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Down Arrow 17"/>
          <p:cNvSpPr/>
          <p:nvPr/>
        </p:nvSpPr>
        <p:spPr>
          <a:xfrm>
            <a:off x="8073387" y="6136217"/>
            <a:ext cx="486032" cy="477794"/>
          </a:xfrm>
          <a:prstGeom prst="downArrow">
            <a:avLst/>
          </a:prstGeom>
          <a:solidFill>
            <a:srgbClr val="293B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own Arrow 18"/>
          <p:cNvSpPr/>
          <p:nvPr/>
        </p:nvSpPr>
        <p:spPr>
          <a:xfrm rot="10800000">
            <a:off x="9395070" y="6130165"/>
            <a:ext cx="486032" cy="477794"/>
          </a:xfrm>
          <a:prstGeom prst="downArrow">
            <a:avLst/>
          </a:prstGeom>
          <a:solidFill>
            <a:srgbClr val="293BA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20" name="Picture 19"/>
          <p:cNvPicPr>
            <a:picLocks noChangeAspect="1"/>
          </p:cNvPicPr>
          <p:nvPr/>
        </p:nvPicPr>
        <p:blipFill rotWithShape="1">
          <a:blip r:embed="rId13">
            <a:extLst>
              <a:ext uri="{28A0092B-C50C-407E-A947-70E740481C1C}">
                <a14:useLocalDpi xmlns:a14="http://schemas.microsoft.com/office/drawing/2010/main" val="0"/>
              </a:ext>
            </a:extLst>
          </a:blip>
          <a:srcRect l="22188" t="79308" r="5948" b="1782"/>
          <a:stretch/>
        </p:blipFill>
        <p:spPr>
          <a:xfrm>
            <a:off x="2614582" y="3151877"/>
            <a:ext cx="7183394" cy="288324"/>
          </a:xfrm>
          <a:prstGeom prst="rect">
            <a:avLst/>
          </a:prstGeom>
        </p:spPr>
      </p:pic>
      <p:sp>
        <p:nvSpPr>
          <p:cNvPr id="21" name="TextBox 20"/>
          <p:cNvSpPr txBox="1"/>
          <p:nvPr/>
        </p:nvSpPr>
        <p:spPr>
          <a:xfrm>
            <a:off x="2614582" y="2776834"/>
            <a:ext cx="7593745" cy="1077218"/>
          </a:xfrm>
          <a:prstGeom prst="rect">
            <a:avLst/>
          </a:prstGeom>
          <a:solidFill>
            <a:schemeClr val="bg1"/>
          </a:solidFill>
        </p:spPr>
        <p:txBody>
          <a:bodyPr wrap="none" rtlCol="0">
            <a:spAutoFit/>
          </a:bodyPr>
          <a:lstStyle/>
          <a:p>
            <a:endParaRPr lang="en-US"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462.7      21.1    30.1      57.5</a:t>
            </a:r>
            <a:r>
              <a:rPr lang="en-US" b="1" dirty="0">
                <a:latin typeface="Segoe UI" panose="020B0502040204020203" pitchFamily="34" charset="0"/>
                <a:cs typeface="Segoe UI" panose="020B0502040204020203" pitchFamily="34" charset="0"/>
              </a:rPr>
              <a:t>%</a:t>
            </a:r>
            <a:r>
              <a:rPr lang="en-US" sz="2800" b="1" dirty="0">
                <a:latin typeface="Segoe UI" panose="020B0502040204020203" pitchFamily="34" charset="0"/>
                <a:cs typeface="Segoe UI" panose="020B0502040204020203" pitchFamily="34" charset="0"/>
              </a:rPr>
              <a:t>    52.6</a:t>
            </a:r>
            <a:r>
              <a:rPr lang="en-US" b="1" dirty="0">
                <a:latin typeface="Segoe UI" panose="020B0502040204020203" pitchFamily="34" charset="0"/>
                <a:cs typeface="Segoe UI" panose="020B0502040204020203" pitchFamily="34" charset="0"/>
              </a:rPr>
              <a:t>%</a:t>
            </a:r>
            <a:r>
              <a:rPr lang="en-US" sz="2800" b="1" dirty="0">
                <a:latin typeface="Segoe UI" panose="020B0502040204020203" pitchFamily="34" charset="0"/>
                <a:cs typeface="Segoe UI" panose="020B0502040204020203" pitchFamily="34" charset="0"/>
              </a:rPr>
              <a:t>   .4736</a:t>
            </a:r>
          </a:p>
          <a:p>
            <a:endParaRPr lang="en-US" b="1" dirty="0">
              <a:latin typeface="Segoe UI" panose="020B0502040204020203" pitchFamily="34" charset="0"/>
              <a:cs typeface="Segoe UI" panose="020B0502040204020203" pitchFamily="34" charset="0"/>
            </a:endParaRPr>
          </a:p>
        </p:txBody>
      </p:sp>
      <p:sp>
        <p:nvSpPr>
          <p:cNvPr id="22" name="TextBox 21"/>
          <p:cNvSpPr txBox="1"/>
          <p:nvPr/>
        </p:nvSpPr>
        <p:spPr>
          <a:xfrm>
            <a:off x="2614581" y="4789125"/>
            <a:ext cx="7593745" cy="1077218"/>
          </a:xfrm>
          <a:prstGeom prst="rect">
            <a:avLst/>
          </a:prstGeom>
          <a:solidFill>
            <a:schemeClr val="bg1"/>
          </a:solidFill>
        </p:spPr>
        <p:txBody>
          <a:bodyPr wrap="none" rtlCol="0">
            <a:spAutoFit/>
          </a:bodyPr>
          <a:lstStyle/>
          <a:p>
            <a:endParaRPr lang="en-US"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440.7      20.2    27.5      54.8</a:t>
            </a:r>
            <a:r>
              <a:rPr lang="en-US" b="1" dirty="0">
                <a:latin typeface="Segoe UI" panose="020B0502040204020203" pitchFamily="34" charset="0"/>
                <a:cs typeface="Segoe UI" panose="020B0502040204020203" pitchFamily="34" charset="0"/>
              </a:rPr>
              <a:t>%</a:t>
            </a:r>
            <a:r>
              <a:rPr lang="en-US" sz="2800" b="1" dirty="0">
                <a:latin typeface="Segoe UI" panose="020B0502040204020203" pitchFamily="34" charset="0"/>
                <a:cs typeface="Segoe UI" panose="020B0502040204020203" pitchFamily="34" charset="0"/>
              </a:rPr>
              <a:t>    43.7</a:t>
            </a:r>
            <a:r>
              <a:rPr lang="en-US" b="1" dirty="0">
                <a:latin typeface="Segoe UI" panose="020B0502040204020203" pitchFamily="34" charset="0"/>
                <a:cs typeface="Segoe UI" panose="020B0502040204020203" pitchFamily="34" charset="0"/>
              </a:rPr>
              <a:t>%</a:t>
            </a:r>
            <a:r>
              <a:rPr lang="en-US" sz="2800" b="1" dirty="0">
                <a:latin typeface="Segoe UI" panose="020B0502040204020203" pitchFamily="34" charset="0"/>
                <a:cs typeface="Segoe UI" panose="020B0502040204020203" pitchFamily="34" charset="0"/>
              </a:rPr>
              <a:t>   .5627</a:t>
            </a:r>
          </a:p>
          <a:p>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8648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2b Train and evaluate binary classification models</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Goal – Predict if an asset will fail within a certain time frame</a:t>
            </a:r>
          </a:p>
          <a:p>
            <a:pPr lvl="1"/>
            <a:r>
              <a:rPr lang="en-US" sz="1603" dirty="0"/>
              <a:t>In this case, within w1 cycles, where w1 has been set to 30</a:t>
            </a:r>
          </a:p>
          <a:p>
            <a:r>
              <a:rPr lang="en-US" sz="3200" dirty="0"/>
              <a:t>Train/Score 4 binary classification models</a:t>
            </a:r>
          </a:p>
          <a:p>
            <a:pPr lvl="1"/>
            <a:r>
              <a:rPr lang="en-US" sz="1603" dirty="0"/>
              <a:t>Two-Class Logistic Regression</a:t>
            </a:r>
          </a:p>
          <a:p>
            <a:pPr lvl="2"/>
            <a:r>
              <a:rPr lang="en-US" sz="1200" dirty="0"/>
              <a:t>Used to predict one of two states of a target variable</a:t>
            </a:r>
          </a:p>
          <a:p>
            <a:pPr lvl="2"/>
            <a:r>
              <a:rPr lang="en-US" sz="1200" dirty="0"/>
              <a:t>Logistic </a:t>
            </a:r>
            <a:r>
              <a:rPr lang="en-US" sz="1203" dirty="0"/>
              <a:t>regression is a well-known method in statistics that is used to predict the probability of an outcome</a:t>
            </a:r>
          </a:p>
          <a:p>
            <a:pPr lvl="1"/>
            <a:r>
              <a:rPr lang="en-US" sz="1603" dirty="0"/>
              <a:t>Two-Class Boosted Decision Tree</a:t>
            </a:r>
          </a:p>
          <a:p>
            <a:pPr lvl="1"/>
            <a:r>
              <a:rPr lang="en-US" sz="1603" dirty="0"/>
              <a:t>Two-Class Decision Forest</a:t>
            </a:r>
          </a:p>
          <a:p>
            <a:pPr lvl="1"/>
            <a:r>
              <a:rPr lang="en-US" sz="1603" dirty="0"/>
              <a:t>Two-Class Neural Network</a:t>
            </a:r>
          </a:p>
          <a:p>
            <a:r>
              <a:rPr lang="en-US" sz="3200" dirty="0"/>
              <a:t>This experiment also shows how to “balance the class distribution by down sampling the records with the majority class”.  </a:t>
            </a:r>
          </a:p>
          <a:p>
            <a:pPr lvl="1"/>
            <a:r>
              <a:rPr lang="en-US" sz="1603" dirty="0"/>
              <a:t>In other words, we sample the dataset to extract out all of the minority cases (in this case, within 31 periods of a failure) and then keep as subset of majority cases (non-failure rows).  The result - we go from 20631 training records (with 3100 pending failure rows and 17531 non-failure rows) to a training set of 6200 records (half of each).</a:t>
            </a:r>
          </a:p>
          <a:p>
            <a:pPr lvl="1"/>
            <a:r>
              <a:rPr lang="en-US" sz="1603" dirty="0"/>
              <a:t>This technique may also be referred to as oversampling - </a:t>
            </a:r>
            <a:r>
              <a:rPr lang="en-US" sz="1603" dirty="0">
                <a:hlinkClick r:id="rId8"/>
              </a:rPr>
              <a:t>http://sqlmag.com/business-intelligence/sql-server-2005-data-mining-add-ins-office-2007</a:t>
            </a:r>
            <a:r>
              <a:rPr lang="en-US" sz="1603" dirty="0"/>
              <a:t>. </a:t>
            </a:r>
            <a:endParaRPr lang="en-US" sz="32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35172019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481969"/>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400" dirty="0"/>
              <a:t>Binary Classification Model</a:t>
            </a:r>
          </a:p>
          <a:p>
            <a:pPr>
              <a:spcBef>
                <a:spcPts val="0"/>
              </a:spcBef>
            </a:pPr>
            <a:r>
              <a:rPr lang="en-US" sz="4000" dirty="0"/>
              <a:t>Step 2C</a:t>
            </a:r>
          </a:p>
        </p:txBody>
      </p:sp>
      <p:pic>
        <p:nvPicPr>
          <p:cNvPr id="5" name="Picture 4"/>
          <p:cNvPicPr>
            <a:picLocks noChangeAspect="1"/>
          </p:cNvPicPr>
          <p:nvPr/>
        </p:nvPicPr>
        <p:blipFill>
          <a:blip r:embed="rId3"/>
          <a:stretch>
            <a:fillRect/>
          </a:stretch>
        </p:blipFill>
        <p:spPr>
          <a:xfrm>
            <a:off x="5560110" y="872358"/>
            <a:ext cx="6782538" cy="4521692"/>
          </a:xfrm>
          <a:prstGeom prst="rect">
            <a:avLst/>
          </a:prstGeom>
        </p:spPr>
      </p:pic>
    </p:spTree>
    <p:extLst>
      <p:ext uri="{BB962C8B-B14F-4D97-AF65-F5344CB8AC3E}">
        <p14:creationId xmlns:p14="http://schemas.microsoft.com/office/powerpoint/2010/main" val="416844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Flow</a:t>
            </a:r>
            <a:br>
              <a:rPr lang="en-US" dirty="0"/>
            </a:br>
            <a:r>
              <a:rPr lang="en-US" sz="2800" dirty="0"/>
              <a:t>Step 2b Train and evaluate binary classification models</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How should you evaluate a classification model?</a:t>
            </a:r>
          </a:p>
          <a:p>
            <a:pPr lvl="1"/>
            <a:r>
              <a:rPr lang="en-US" sz="1603" dirty="0"/>
              <a:t>Right or wrong</a:t>
            </a:r>
          </a:p>
          <a:p>
            <a:pPr lvl="1"/>
            <a:r>
              <a:rPr lang="en-US" sz="1603" dirty="0"/>
              <a:t>But, may want to consider probability score as well</a:t>
            </a:r>
          </a:p>
          <a:p>
            <a:r>
              <a:rPr lang="en-US" sz="3197" dirty="0"/>
              <a:t>Evaluate results in Azure ML</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Rectangle 3"/>
          <p:cNvSpPr/>
          <p:nvPr/>
        </p:nvSpPr>
        <p:spPr>
          <a:xfrm>
            <a:off x="274639" y="6637495"/>
            <a:ext cx="11967563" cy="307777"/>
          </a:xfrm>
          <a:prstGeom prst="rect">
            <a:avLst/>
          </a:prstGeom>
        </p:spPr>
        <p:txBody>
          <a:bodyPr wrap="square">
            <a:spAutoFit/>
          </a:bodyPr>
          <a:lstStyle/>
          <a:p>
            <a:r>
              <a:rPr lang="en-US" sz="1400" dirty="0"/>
              <a:t>*.</a:t>
            </a:r>
          </a:p>
        </p:txBody>
      </p:sp>
      <p:sp>
        <p:nvSpPr>
          <p:cNvPr id="12" name="Rectangle 2"/>
          <p:cNvSpPr>
            <a:spLocks noChangeArrowheads="1"/>
          </p:cNvSpPr>
          <p:nvPr/>
        </p:nvSpPr>
        <p:spPr bwMode="auto">
          <a:xfrm>
            <a:off x="5897669" y="2433006"/>
            <a:ext cx="12436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772031541"/>
              </p:ext>
            </p:extLst>
          </p:nvPr>
        </p:nvGraphicFramePr>
        <p:xfrm>
          <a:off x="5950219" y="2433006"/>
          <a:ext cx="4503738" cy="4305300"/>
        </p:xfrm>
        <a:graphic>
          <a:graphicData uri="http://schemas.openxmlformats.org/presentationml/2006/ole">
            <mc:AlternateContent xmlns:mc="http://schemas.openxmlformats.org/markup-compatibility/2006">
              <mc:Choice xmlns:v="urn:schemas-microsoft-com:vml" Requires="v">
                <p:oleObj spid="_x0000_s3107" name="Bitmap Image" r:id="rId14" imgW="5890771" imgH="5638095" progId="Paint.Picture">
                  <p:embed/>
                </p:oleObj>
              </mc:Choice>
              <mc:Fallback>
                <p:oleObj name="Bitmap Image" r:id="rId14" imgW="5890771" imgH="5638095" progId="Paint.Picture">
                  <p:embed/>
                  <p:pic>
                    <p:nvPicPr>
                      <p:cNvPr id="0" name="Object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0219" y="2433006"/>
                        <a:ext cx="4503738" cy="4305300"/>
                      </a:xfrm>
                      <a:prstGeom prst="rect">
                        <a:avLst/>
                      </a:prstGeom>
                      <a:noFill/>
                      <a:ln>
                        <a:solidFill>
                          <a:schemeClr val="accent1"/>
                        </a:solidFill>
                      </a:ln>
                    </p:spPr>
                  </p:pic>
                </p:oleObj>
              </mc:Fallback>
            </mc:AlternateContent>
          </a:graphicData>
        </a:graphic>
      </p:graphicFrame>
      <p:pic>
        <p:nvPicPr>
          <p:cNvPr id="14" name="Picture 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508" y="3774893"/>
            <a:ext cx="5561161" cy="2429526"/>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17772889"/>
              </p:ext>
            </p:extLst>
          </p:nvPr>
        </p:nvGraphicFramePr>
        <p:xfrm>
          <a:off x="320474" y="6204420"/>
          <a:ext cx="5531360" cy="457200"/>
        </p:xfrm>
        <a:graphic>
          <a:graphicData uri="http://schemas.openxmlformats.org/drawingml/2006/table">
            <a:tbl>
              <a:tblPr firstRow="1" bandRow="1">
                <a:tableStyleId>{5940675A-B579-460E-94D1-54222C63F5DA}</a:tableStyleId>
              </a:tblPr>
              <a:tblGrid>
                <a:gridCol w="1856125">
                  <a:extLst>
                    <a:ext uri="{9D8B030D-6E8A-4147-A177-3AD203B41FA5}">
                      <a16:colId xmlns:a16="http://schemas.microsoft.com/office/drawing/2014/main" val="20000"/>
                    </a:ext>
                  </a:extLst>
                </a:gridCol>
                <a:gridCol w="972436">
                  <a:extLst>
                    <a:ext uri="{9D8B030D-6E8A-4147-A177-3AD203B41FA5}">
                      <a16:colId xmlns:a16="http://schemas.microsoft.com/office/drawing/2014/main" val="20001"/>
                    </a:ext>
                  </a:extLst>
                </a:gridCol>
                <a:gridCol w="936684">
                  <a:extLst>
                    <a:ext uri="{9D8B030D-6E8A-4147-A177-3AD203B41FA5}">
                      <a16:colId xmlns:a16="http://schemas.microsoft.com/office/drawing/2014/main" val="20002"/>
                    </a:ext>
                  </a:extLst>
                </a:gridCol>
                <a:gridCol w="829431">
                  <a:extLst>
                    <a:ext uri="{9D8B030D-6E8A-4147-A177-3AD203B41FA5}">
                      <a16:colId xmlns:a16="http://schemas.microsoft.com/office/drawing/2014/main" val="20003"/>
                    </a:ext>
                  </a:extLst>
                </a:gridCol>
                <a:gridCol w="936684">
                  <a:extLst>
                    <a:ext uri="{9D8B030D-6E8A-4147-A177-3AD203B41FA5}">
                      <a16:colId xmlns:a16="http://schemas.microsoft.com/office/drawing/2014/main" val="20004"/>
                    </a:ext>
                  </a:extLst>
                </a:gridCol>
              </a:tblGrid>
              <a:tr h="393015">
                <a:tc>
                  <a:txBody>
                    <a:bodyPr/>
                    <a:lstStyle/>
                    <a:p>
                      <a:r>
                        <a:rPr lang="en-US" sz="1200" dirty="0"/>
                        <a:t>Boosted</a:t>
                      </a:r>
                      <a:r>
                        <a:rPr lang="en-US" sz="1200" baseline="0" dirty="0"/>
                        <a:t> Decision Tree (down sampling)</a:t>
                      </a:r>
                      <a:endParaRPr lang="en-US" sz="1200" dirty="0"/>
                    </a:p>
                  </a:txBody>
                  <a:tcPr/>
                </a:tc>
                <a:tc>
                  <a:txBody>
                    <a:bodyPr/>
                    <a:lstStyle/>
                    <a:p>
                      <a:pPr algn="ctr"/>
                      <a:r>
                        <a:rPr lang="en-US" sz="1200" dirty="0"/>
                        <a:t>0.9</a:t>
                      </a:r>
                    </a:p>
                  </a:txBody>
                  <a:tcPr/>
                </a:tc>
                <a:tc>
                  <a:txBody>
                    <a:bodyPr/>
                    <a:lstStyle/>
                    <a:p>
                      <a:pPr algn="ctr"/>
                      <a:r>
                        <a:rPr lang="en-US" sz="1200" dirty="0"/>
                        <a:t>0.778</a:t>
                      </a:r>
                    </a:p>
                  </a:txBody>
                  <a:tcPr/>
                </a:tc>
                <a:tc>
                  <a:txBody>
                    <a:bodyPr/>
                    <a:lstStyle/>
                    <a:p>
                      <a:pPr algn="ctr"/>
                      <a:r>
                        <a:rPr lang="en-US" sz="1200" dirty="0"/>
                        <a:t>0.84</a:t>
                      </a:r>
                    </a:p>
                  </a:txBody>
                  <a:tcPr/>
                </a:tc>
                <a:tc>
                  <a:txBody>
                    <a:bodyPr/>
                    <a:lstStyle/>
                    <a:p>
                      <a:pPr algn="ctr"/>
                      <a:r>
                        <a:rPr lang="en-US" sz="1200" dirty="0"/>
                        <a:t>0.808</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352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The Predictive Maintenance Template</a:t>
            </a:r>
          </a:p>
        </p:txBody>
      </p:sp>
      <p:sp>
        <p:nvSpPr>
          <p:cNvPr id="3" name="Text Placeholder 5"/>
          <p:cNvSpPr txBox="1">
            <a:spLocks/>
          </p:cNvSpPr>
          <p:nvPr/>
        </p:nvSpPr>
        <p:spPr>
          <a:xfrm>
            <a:off x="287383" y="1749015"/>
            <a:ext cx="6215046" cy="331192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Available in the Azure Gallery</a:t>
            </a:r>
          </a:p>
          <a:p>
            <a:r>
              <a:rPr lang="en-US" sz="3200" dirty="0"/>
              <a:t>Built by Microsoft Data Scientists</a:t>
            </a:r>
          </a:p>
          <a:p>
            <a:r>
              <a:rPr lang="en-US" sz="3200" dirty="0"/>
              <a:t>“…focuses on the techniques used to predict when an in-service machine will fail, so that maintenance can be planned in advance.</a:t>
            </a:r>
          </a:p>
        </p:txBody>
      </p:sp>
      <p:pic>
        <p:nvPicPr>
          <p:cNvPr id="6" name="Picture 5"/>
          <p:cNvPicPr>
            <a:picLocks noChangeAspect="1"/>
          </p:cNvPicPr>
          <p:nvPr/>
        </p:nvPicPr>
        <p:blipFill>
          <a:blip r:embed="rId3"/>
          <a:stretch>
            <a:fillRect/>
          </a:stretch>
        </p:blipFill>
        <p:spPr>
          <a:xfrm>
            <a:off x="6489685" y="1238495"/>
            <a:ext cx="5671835" cy="3206657"/>
          </a:xfrm>
          <a:prstGeom prst="rect">
            <a:avLst/>
          </a:prstGeom>
        </p:spPr>
      </p:pic>
      <p:pic>
        <p:nvPicPr>
          <p:cNvPr id="7" name="Picture 6"/>
          <p:cNvPicPr>
            <a:picLocks noChangeAspect="1"/>
          </p:cNvPicPr>
          <p:nvPr/>
        </p:nvPicPr>
        <p:blipFill>
          <a:blip r:embed="rId4"/>
          <a:stretch>
            <a:fillRect/>
          </a:stretch>
        </p:blipFill>
        <p:spPr>
          <a:xfrm>
            <a:off x="7451710" y="4081895"/>
            <a:ext cx="5448314" cy="3869619"/>
          </a:xfrm>
          <a:prstGeom prst="rect">
            <a:avLst/>
          </a:prstGeom>
        </p:spPr>
      </p:pic>
      <p:sp>
        <p:nvSpPr>
          <p:cNvPr id="12" name="Text Placeholder 5"/>
          <p:cNvSpPr txBox="1">
            <a:spLocks/>
          </p:cNvSpPr>
          <p:nvPr/>
        </p:nvSpPr>
        <p:spPr>
          <a:xfrm>
            <a:off x="287383" y="5074920"/>
            <a:ext cx="7071360" cy="1919605"/>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Includes a collection of pre-configured ml modules, and custom R scripts, to enable end-to-end solution from data processing to deployment</a:t>
            </a:r>
            <a:r>
              <a:rPr lang="en-US" sz="3397" dirty="0"/>
              <a:t> </a:t>
            </a:r>
          </a:p>
        </p:txBody>
      </p:sp>
    </p:spTree>
    <p:extLst>
      <p:ext uri="{BB962C8B-B14F-4D97-AF65-F5344CB8AC3E}">
        <p14:creationId xmlns:p14="http://schemas.microsoft.com/office/powerpoint/2010/main" val="389056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3C - train and evaluation multi-class classification models</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Goal – Predict if an asset will fail within a given window</a:t>
            </a:r>
          </a:p>
          <a:p>
            <a:pPr lvl="1"/>
            <a:r>
              <a:rPr lang="en-US" sz="1603" dirty="0"/>
              <a:t>E.g., fail within in window [1, w0], [w0+1, w1]</a:t>
            </a:r>
          </a:p>
          <a:p>
            <a:r>
              <a:rPr lang="en-US" sz="3200" dirty="0"/>
              <a:t>Train/Score 4 models</a:t>
            </a:r>
          </a:p>
          <a:p>
            <a:pPr lvl="1"/>
            <a:r>
              <a:rPr lang="en-US" sz="1603" dirty="0"/>
              <a:t>Two multiclass classification models</a:t>
            </a:r>
          </a:p>
          <a:p>
            <a:pPr lvl="2"/>
            <a:r>
              <a:rPr lang="en-US" sz="1203" dirty="0"/>
              <a:t>Multiclass Logistic Regression</a:t>
            </a:r>
          </a:p>
          <a:p>
            <a:pPr lvl="2"/>
            <a:r>
              <a:rPr lang="en-US" sz="1203" dirty="0"/>
              <a:t>Multiclass Neural Network</a:t>
            </a:r>
          </a:p>
          <a:p>
            <a:pPr lvl="1"/>
            <a:r>
              <a:rPr lang="en-US" sz="1603" dirty="0"/>
              <a:t>Two ordinal regression models (an ordinal variable is a variable whose value can be ranked or ordered – but distance between these values is unknown)</a:t>
            </a:r>
          </a:p>
          <a:p>
            <a:pPr lvl="2"/>
            <a:r>
              <a:rPr lang="en-US" sz="1203" dirty="0"/>
              <a:t>Two-Class Logistic Regression</a:t>
            </a:r>
          </a:p>
          <a:p>
            <a:pPr lvl="2"/>
            <a:r>
              <a:rPr lang="en-US" sz="1203" dirty="0"/>
              <a:t>Two-Class Neural Network</a:t>
            </a:r>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pic>
        <p:nvPicPr>
          <p:cNvPr id="10" name="Picture 9"/>
          <p:cNvPicPr/>
          <p:nvPr/>
        </p:nvPicPr>
        <p:blipFill>
          <a:blip r:embed="rId13">
            <a:extLst>
              <a:ext uri="{28A0092B-C50C-407E-A947-70E740481C1C}">
                <a14:useLocalDpi xmlns:a14="http://schemas.microsoft.com/office/drawing/2010/main" val="0"/>
              </a:ext>
            </a:extLst>
          </a:blip>
          <a:srcRect/>
          <a:stretch>
            <a:fillRect/>
          </a:stretch>
        </p:blipFill>
        <p:spPr bwMode="auto">
          <a:xfrm>
            <a:off x="5946283" y="4504770"/>
            <a:ext cx="6217920" cy="2072640"/>
          </a:xfrm>
          <a:prstGeom prst="rect">
            <a:avLst/>
          </a:prstGeom>
          <a:noFill/>
          <a:ln>
            <a:solidFill>
              <a:schemeClr val="accent1"/>
            </a:solidFill>
          </a:ln>
        </p:spPr>
      </p:pic>
      <p:sp>
        <p:nvSpPr>
          <p:cNvPr id="4" name="Rectangle 3"/>
          <p:cNvSpPr/>
          <p:nvPr/>
        </p:nvSpPr>
        <p:spPr>
          <a:xfrm>
            <a:off x="274639" y="4633911"/>
            <a:ext cx="6216650" cy="1569660"/>
          </a:xfrm>
          <a:prstGeom prst="rect">
            <a:avLst/>
          </a:prstGeom>
        </p:spPr>
        <p:txBody>
          <a:bodyPr>
            <a:spAutoFit/>
          </a:bodyPr>
          <a:lstStyle/>
          <a:p>
            <a:pPr marL="285750" indent="-285750">
              <a:buFont typeface="Arial" panose="020B0604020202020204" pitchFamily="34" charset="0"/>
              <a:buChar char="•"/>
            </a:pPr>
            <a:r>
              <a:rPr lang="en-US" sz="3200" dirty="0">
                <a:latin typeface="+mj-lt"/>
              </a:rPr>
              <a:t>The results indicate ordinal regression on two-class neural network is the most accurate</a:t>
            </a:r>
          </a:p>
        </p:txBody>
      </p:sp>
    </p:spTree>
    <p:extLst>
      <p:ext uri="{BB962C8B-B14F-4D97-AF65-F5344CB8AC3E}">
        <p14:creationId xmlns:p14="http://schemas.microsoft.com/office/powerpoint/2010/main" val="34205344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310547361"/>
              </p:ext>
            </p:extLst>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3A – Deploy Regression Web Service</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Once an experiment has been validated, you can use it an production environment</a:t>
            </a:r>
          </a:p>
          <a:p>
            <a:pPr lvl="1"/>
            <a:r>
              <a:rPr lang="en-US" sz="1603" dirty="0"/>
              <a:t>Azure ML lets you publish an experiment as a Web Service with inputs/outputs</a:t>
            </a:r>
          </a:p>
          <a:p>
            <a:r>
              <a:rPr lang="en-US" sz="3200" dirty="0"/>
              <a:t>Typical steps to convert an experiment into a web service:</a:t>
            </a:r>
          </a:p>
          <a:p>
            <a:pPr lvl="1"/>
            <a:r>
              <a:rPr lang="en-US" sz="1603" dirty="0"/>
              <a:t>Convert the model(s) that were trained during the experiment into persisted Training Models (this can be done via right-clicking on the output node of a “Train Model” step (need to first run the experiment) and selecting the “Save as Trained Model” menu-item</a:t>
            </a:r>
          </a:p>
          <a:p>
            <a:pPr lvl="1"/>
            <a:r>
              <a:rPr lang="en-US" sz="1603" dirty="0"/>
              <a:t>Specify a Web service input defining the required input data set – and where in the experiment this dataset will be passed</a:t>
            </a:r>
          </a:p>
          <a:p>
            <a:pPr lvl="1"/>
            <a:r>
              <a:rPr lang="en-US" sz="1603" dirty="0"/>
              <a:t>Specify a Web service output – which is often times appended to the final step in an experiment (e.g., a Score Model step)</a:t>
            </a:r>
          </a:p>
          <a:p>
            <a:r>
              <a:rPr lang="en-US" sz="3200" dirty="0"/>
              <a:t>Notes</a:t>
            </a:r>
          </a:p>
          <a:p>
            <a:pPr lvl="1"/>
            <a:r>
              <a:rPr lang="en-US" sz="1603" dirty="0"/>
              <a:t>In addition to a web service output, you could also write output via the Writer module</a:t>
            </a:r>
          </a:p>
          <a:p>
            <a:pPr lvl="1"/>
            <a:r>
              <a:rPr lang="en-US" sz="1603" dirty="0"/>
              <a:t>Azure ML can automate much of the web service publishing process</a:t>
            </a:r>
            <a:endParaRPr lang="en-US" sz="3200" dirty="0"/>
          </a:p>
          <a:p>
            <a:endParaRPr lang="en-US" sz="3200" dirty="0"/>
          </a:p>
        </p:txBody>
      </p:sp>
      <p:graphicFrame>
        <p:nvGraphicFramePr>
          <p:cNvPr id="6" name="Diagram 5"/>
          <p:cNvGraphicFramePr/>
          <p:nvPr>
            <p:extLst>
              <p:ext uri="{D42A27DB-BD31-4B8C-83A1-F6EECF244321}">
                <p14:modId xmlns:p14="http://schemas.microsoft.com/office/powerpoint/2010/main" val="3763179435"/>
              </p:ext>
            </p:extLst>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7224258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865251"/>
            <a:ext cx="10058400" cy="1514261"/>
          </a:xfrm>
        </p:spPr>
        <p:txBody>
          <a:bodyPr/>
          <a:lstStyle/>
          <a:p>
            <a:r>
              <a:rPr lang="en-US" sz="9600" dirty="0"/>
              <a:t>Hands On</a:t>
            </a:r>
          </a:p>
        </p:txBody>
      </p:sp>
      <p:sp>
        <p:nvSpPr>
          <p:cNvPr id="4" name="Text Placeholder 2"/>
          <p:cNvSpPr txBox="1">
            <a:spLocks/>
          </p:cNvSpPr>
          <p:nvPr/>
        </p:nvSpPr>
        <p:spPr>
          <a:xfrm>
            <a:off x="380104" y="5481969"/>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400" dirty="0"/>
              <a:t>Deploy an Azure ML Web Service</a:t>
            </a:r>
          </a:p>
          <a:p>
            <a:pPr>
              <a:spcBef>
                <a:spcPts val="0"/>
              </a:spcBef>
            </a:pPr>
            <a:r>
              <a:rPr lang="en-US" sz="4000" dirty="0"/>
              <a:t>Step 3A</a:t>
            </a:r>
          </a:p>
        </p:txBody>
      </p:sp>
      <p:sp>
        <p:nvSpPr>
          <p:cNvPr id="2" name="Rectangle 2"/>
          <p:cNvSpPr>
            <a:spLocks noChangeArrowheads="1"/>
          </p:cNvSpPr>
          <p:nvPr/>
        </p:nvSpPr>
        <p:spPr bwMode="auto">
          <a:xfrm>
            <a:off x="7465807" y="301215"/>
            <a:ext cx="12436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67028091"/>
              </p:ext>
            </p:extLst>
          </p:nvPr>
        </p:nvGraphicFramePr>
        <p:xfrm>
          <a:off x="7465807" y="301215"/>
          <a:ext cx="4541838" cy="5311775"/>
        </p:xfrm>
        <a:graphic>
          <a:graphicData uri="http://schemas.openxmlformats.org/presentationml/2006/ole">
            <mc:AlternateContent xmlns:mc="http://schemas.openxmlformats.org/markup-compatibility/2006">
              <mc:Choice xmlns:v="urn:schemas-microsoft-com:vml" Requires="v">
                <p:oleObj spid="_x0000_s4123" name="Bitmap Image" r:id="rId4" imgW="5043810" imgH="5906012" progId="Paint.Picture">
                  <p:embed/>
                </p:oleObj>
              </mc:Choice>
              <mc:Fallback>
                <p:oleObj name="Bitmap Image" r:id="rId4" imgW="5043810" imgH="5906012"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807" y="301215"/>
                        <a:ext cx="4541838" cy="531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285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328500" y="307288"/>
          <a:ext cx="3107975" cy="2808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Machine Learning Flow</a:t>
            </a:r>
            <a:br>
              <a:rPr lang="en-US" dirty="0"/>
            </a:br>
            <a:r>
              <a:rPr lang="en-US" sz="2800" dirty="0"/>
              <a:t>Step 3A – Deploy Regression Web Service</a:t>
            </a:r>
          </a:p>
        </p:txBody>
      </p:sp>
      <p:sp>
        <p:nvSpPr>
          <p:cNvPr id="3" name="Text Placeholder 5"/>
          <p:cNvSpPr txBox="1">
            <a:spLocks/>
          </p:cNvSpPr>
          <p:nvPr/>
        </p:nvSpPr>
        <p:spPr>
          <a:xfrm>
            <a:off x="274639" y="1775012"/>
            <a:ext cx="11889564" cy="517026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How to test/call an Azure ML Web Service</a:t>
            </a:r>
          </a:p>
          <a:p>
            <a:pPr lvl="1"/>
            <a:r>
              <a:rPr lang="en-US" sz="1603" dirty="0"/>
              <a:t>Sample Excel workbook (problems with implementation)</a:t>
            </a:r>
          </a:p>
          <a:p>
            <a:pPr lvl="1"/>
            <a:r>
              <a:rPr lang="en-US" sz="1603" dirty="0"/>
              <a:t>Azure Machine Learning Excel Add-in (</a:t>
            </a:r>
            <a:r>
              <a:rPr lang="en-US" sz="1603" dirty="0" err="1"/>
              <a:t>codeplex</a:t>
            </a:r>
            <a:r>
              <a:rPr lang="en-US" sz="1603" dirty="0"/>
              <a:t> - </a:t>
            </a:r>
            <a:r>
              <a:rPr lang="en-US" sz="1603" dirty="0">
                <a:hlinkClick r:id="rId8"/>
              </a:rPr>
              <a:t>http://azuremlexcel.codeplex.com/</a:t>
            </a:r>
            <a:r>
              <a:rPr lang="en-US" sz="1603" dirty="0"/>
              <a:t>) </a:t>
            </a:r>
          </a:p>
          <a:p>
            <a:pPr lvl="1"/>
            <a:r>
              <a:rPr lang="en-US" sz="1603" dirty="0"/>
              <a:t>Office “Modern App” for Azure ML</a:t>
            </a:r>
          </a:p>
          <a:p>
            <a:pPr lvl="1"/>
            <a:r>
              <a:rPr lang="en-US" sz="1603" dirty="0"/>
              <a:t>Custom development (.NET, Python, and R sample code provided in the Web Svc documentation)</a:t>
            </a:r>
          </a:p>
          <a:p>
            <a:pPr lvl="1"/>
            <a:endParaRPr lang="en-US" sz="1603" dirty="0"/>
          </a:p>
          <a:p>
            <a:r>
              <a:rPr lang="en-US" sz="3200" dirty="0"/>
              <a:t>Production Use Cases</a:t>
            </a:r>
          </a:p>
          <a:p>
            <a:pPr lvl="1"/>
            <a:r>
              <a:rPr lang="en-US" sz="1603" dirty="0"/>
              <a:t>Row-level Request/Response from a custom application</a:t>
            </a:r>
          </a:p>
          <a:p>
            <a:pPr lvl="1"/>
            <a:r>
              <a:rPr lang="en-US" sz="1603" dirty="0"/>
              <a:t>Batch Execution calls</a:t>
            </a:r>
            <a:endParaRPr lang="en-US" sz="3200" dirty="0"/>
          </a:p>
        </p:txBody>
      </p:sp>
      <p:graphicFrame>
        <p:nvGraphicFramePr>
          <p:cNvPr id="6" name="Diagram 5"/>
          <p:cNvGraphicFramePr/>
          <p:nvPr/>
        </p:nvGraphicFramePr>
        <p:xfrm>
          <a:off x="9134300" y="144613"/>
          <a:ext cx="864230" cy="8669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oup 6"/>
          <p:cNvGrpSpPr/>
          <p:nvPr/>
        </p:nvGrpSpPr>
        <p:grpSpPr>
          <a:xfrm>
            <a:off x="9910105" y="754064"/>
            <a:ext cx="300649" cy="23859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23567573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Demo</a:t>
            </a:r>
          </a:p>
        </p:txBody>
      </p:sp>
      <p:sp>
        <p:nvSpPr>
          <p:cNvPr id="4" name="Text Placeholder 2"/>
          <p:cNvSpPr txBox="1">
            <a:spLocks/>
          </p:cNvSpPr>
          <p:nvPr/>
        </p:nvSpPr>
        <p:spPr>
          <a:xfrm>
            <a:off x="433892" y="5576570"/>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Calling an Azure ML Web Service</a:t>
            </a:r>
          </a:p>
        </p:txBody>
      </p:sp>
    </p:spTree>
    <p:extLst>
      <p:ext uri="{BB962C8B-B14F-4D97-AF65-F5344CB8AC3E}">
        <p14:creationId xmlns:p14="http://schemas.microsoft.com/office/powerpoint/2010/main" val="137303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0663" y="297896"/>
            <a:ext cx="12123843" cy="965254"/>
          </a:xfrm>
          <a:prstGeom prst="rect">
            <a:avLst/>
          </a:prstGeom>
        </p:spPr>
        <p:txBody>
          <a:bodyPr vert="horz" lIns="93260" tIns="46630" rIns="93260" bIns="4663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119" dirty="0"/>
              <a:t>Reference Architecture</a:t>
            </a:r>
            <a:br>
              <a:rPr lang="en-US" sz="6119" dirty="0"/>
            </a:br>
            <a:r>
              <a:rPr lang="en-US" sz="3672" dirty="0"/>
              <a:t>Monitoring Remaining Useful Life (RUL)</a:t>
            </a:r>
            <a:endParaRPr lang="en-US" sz="204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9529" y="3172845"/>
            <a:ext cx="505937" cy="687693"/>
          </a:xfrm>
          <a:prstGeom prst="rect">
            <a:avLst/>
          </a:prstGeom>
          <a:solidFill>
            <a:schemeClr val="accent1"/>
          </a:solidFill>
        </p:spPr>
      </p:pic>
      <p:sp>
        <p:nvSpPr>
          <p:cNvPr id="5" name="Rectangle 4"/>
          <p:cNvSpPr/>
          <p:nvPr/>
        </p:nvSpPr>
        <p:spPr>
          <a:xfrm>
            <a:off x="1938896" y="3907528"/>
            <a:ext cx="1325776" cy="469103"/>
          </a:xfrm>
          <a:prstGeom prst="rect">
            <a:avLst/>
          </a:prstGeom>
          <a:noFill/>
        </p:spPr>
        <p:txBody>
          <a:bodyPr wrap="square">
            <a:spAutoFit/>
          </a:bodyPr>
          <a:lstStyle/>
          <a:p>
            <a:pPr algn="ctr"/>
            <a:r>
              <a:rPr lang="en-US" sz="1224" spc="-31" dirty="0">
                <a:latin typeface="Segoe UI Semilight" panose="020B0402040204020203" pitchFamily="34" charset="0"/>
                <a:cs typeface="Segoe UI Semilight" panose="020B0402040204020203" pitchFamily="34" charset="0"/>
              </a:rPr>
              <a:t>Event Ingress – </a:t>
            </a:r>
          </a:p>
          <a:p>
            <a:pPr algn="ctr"/>
            <a:r>
              <a:rPr lang="en-US" sz="1224" spc="-31" dirty="0">
                <a:latin typeface="Segoe UI Semilight" panose="020B0402040204020203" pitchFamily="34" charset="0"/>
                <a:cs typeface="Segoe UI Semilight" panose="020B0402040204020203" pitchFamily="34" charset="0"/>
              </a:rPr>
              <a:t>Azure Event Hubs</a:t>
            </a:r>
            <a:endParaRPr lang="en-US" sz="1224" dirty="0"/>
          </a:p>
        </p:txBody>
      </p:sp>
      <p:sp>
        <p:nvSpPr>
          <p:cNvPr id="6" name="Freeform 34"/>
          <p:cNvSpPr>
            <a:spLocks noEditPoints="1"/>
          </p:cNvSpPr>
          <p:nvPr/>
        </p:nvSpPr>
        <p:spPr bwMode="auto">
          <a:xfrm>
            <a:off x="748407" y="2671173"/>
            <a:ext cx="553986" cy="40893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51121"/>
            <a:endParaRPr lang="en-US" sz="1836">
              <a:solidFill>
                <a:srgbClr val="333333"/>
              </a:solidFill>
            </a:endParaRPr>
          </a:p>
        </p:txBody>
      </p:sp>
      <p:sp>
        <p:nvSpPr>
          <p:cNvPr id="7" name="Freeform 34"/>
          <p:cNvSpPr>
            <a:spLocks noEditPoints="1"/>
          </p:cNvSpPr>
          <p:nvPr/>
        </p:nvSpPr>
        <p:spPr bwMode="auto">
          <a:xfrm>
            <a:off x="748407" y="3292909"/>
            <a:ext cx="553986" cy="40893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51121"/>
            <a:endParaRPr lang="en-US" sz="1836">
              <a:solidFill>
                <a:srgbClr val="333333"/>
              </a:solidFill>
            </a:endParaRPr>
          </a:p>
        </p:txBody>
      </p:sp>
      <p:sp>
        <p:nvSpPr>
          <p:cNvPr id="8" name="Freeform 34"/>
          <p:cNvSpPr>
            <a:spLocks noEditPoints="1"/>
          </p:cNvSpPr>
          <p:nvPr/>
        </p:nvSpPr>
        <p:spPr bwMode="auto">
          <a:xfrm>
            <a:off x="748407" y="3914644"/>
            <a:ext cx="553986" cy="40893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51121"/>
            <a:endParaRPr lang="en-US" sz="1836">
              <a:solidFill>
                <a:srgbClr val="333333"/>
              </a:solidFill>
            </a:endParaRPr>
          </a:p>
        </p:txBody>
      </p:sp>
      <p:sp>
        <p:nvSpPr>
          <p:cNvPr id="9" name="Rectangle 8"/>
          <p:cNvSpPr/>
          <p:nvPr/>
        </p:nvSpPr>
        <p:spPr>
          <a:xfrm>
            <a:off x="280662" y="4401292"/>
            <a:ext cx="1512325" cy="469103"/>
          </a:xfrm>
          <a:prstGeom prst="rect">
            <a:avLst/>
          </a:prstGeom>
          <a:noFill/>
        </p:spPr>
        <p:txBody>
          <a:bodyPr wrap="square">
            <a:spAutoFit/>
          </a:bodyPr>
          <a:lstStyle/>
          <a:p>
            <a:pPr algn="ctr"/>
            <a:r>
              <a:rPr lang="en-US" sz="1224" spc="-31" dirty="0">
                <a:latin typeface="Segoe UI Semilight" panose="020B0402040204020203" pitchFamily="34" charset="0"/>
                <a:cs typeface="Segoe UI Semilight" panose="020B0402040204020203" pitchFamily="34" charset="0"/>
              </a:rPr>
              <a:t>Event Publishers e.g., </a:t>
            </a:r>
          </a:p>
          <a:p>
            <a:r>
              <a:rPr lang="en-US" sz="1224" spc="-31" dirty="0">
                <a:latin typeface="Segoe UI Semilight" panose="020B0402040204020203" pitchFamily="34" charset="0"/>
                <a:cs typeface="Segoe UI Semilight" panose="020B0402040204020203" pitchFamily="34" charset="0"/>
              </a:rPr>
              <a:t>Devices, Services</a:t>
            </a:r>
            <a:endParaRPr lang="en-US" sz="1224" dirty="0"/>
          </a:p>
        </p:txBody>
      </p:sp>
      <p:cxnSp>
        <p:nvCxnSpPr>
          <p:cNvPr id="11" name="Straight Arrow Connector 10"/>
          <p:cNvCxnSpPr/>
          <p:nvPr/>
        </p:nvCxnSpPr>
        <p:spPr>
          <a:xfrm>
            <a:off x="1419216" y="3516691"/>
            <a:ext cx="75774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7614" y="2998437"/>
            <a:ext cx="618576" cy="479396"/>
          </a:xfrm>
          <a:prstGeom prst="rect">
            <a:avLst/>
          </a:prstGeom>
          <a:solidFill>
            <a:schemeClr val="accent1"/>
          </a:solidFill>
        </p:spPr>
      </p:pic>
      <p:sp>
        <p:nvSpPr>
          <p:cNvPr id="13" name="Rectangle 12"/>
          <p:cNvSpPr/>
          <p:nvPr/>
        </p:nvSpPr>
        <p:spPr>
          <a:xfrm>
            <a:off x="3460477" y="4136088"/>
            <a:ext cx="1332849" cy="657488"/>
          </a:xfrm>
          <a:prstGeom prst="rect">
            <a:avLst/>
          </a:prstGeom>
        </p:spPr>
        <p:txBody>
          <a:bodyPr wrap="square">
            <a:spAutoFit/>
          </a:bodyPr>
          <a:lstStyle/>
          <a:p>
            <a:pPr algn="ctr"/>
            <a:r>
              <a:rPr lang="en-US" sz="1224" spc="-31" dirty="0">
                <a:latin typeface="Segoe UI Semilight" panose="020B0402040204020203" pitchFamily="34" charset="0"/>
                <a:cs typeface="Segoe UI Semilight" panose="020B0402040204020203" pitchFamily="34" charset="0"/>
              </a:rPr>
              <a:t>Event Consumer -</a:t>
            </a:r>
          </a:p>
          <a:p>
            <a:pPr algn="ctr"/>
            <a:r>
              <a:rPr lang="en-US" sz="1224" spc="-31" dirty="0">
                <a:latin typeface="Segoe UI Semilight" panose="020B0402040204020203" pitchFamily="34" charset="0"/>
                <a:cs typeface="Segoe UI Semilight" panose="020B0402040204020203" pitchFamily="34" charset="0"/>
              </a:rPr>
              <a:t>Azure Stream Analytics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7614" y="3628971"/>
            <a:ext cx="618576" cy="479396"/>
          </a:xfrm>
          <a:prstGeom prst="rect">
            <a:avLst/>
          </a:prstGeom>
          <a:solidFill>
            <a:schemeClr val="accent1"/>
          </a:solidFill>
        </p:spPr>
      </p:pic>
      <p:cxnSp>
        <p:nvCxnSpPr>
          <p:cNvPr id="17" name="Straight Arrow Connector 16"/>
          <p:cNvCxnSpPr/>
          <p:nvPr/>
        </p:nvCxnSpPr>
        <p:spPr>
          <a:xfrm>
            <a:off x="3045362" y="3540539"/>
            <a:ext cx="645847"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809597" y="3982325"/>
            <a:ext cx="655269" cy="428681"/>
            <a:chOff x="4481847" y="2708926"/>
            <a:chExt cx="673103" cy="430214"/>
          </a:xfrm>
          <a:solidFill>
            <a:schemeClr val="accent1"/>
          </a:solidFill>
        </p:grpSpPr>
        <p:sp>
          <p:nvSpPr>
            <p:cNvPr id="2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sp>
        <p:nvSpPr>
          <p:cNvPr id="24" name="Rectangle 23"/>
          <p:cNvSpPr/>
          <p:nvPr/>
        </p:nvSpPr>
        <p:spPr>
          <a:xfrm>
            <a:off x="5775321" y="4415277"/>
            <a:ext cx="750819" cy="286306"/>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Power BI</a:t>
            </a:r>
          </a:p>
        </p:txBody>
      </p:sp>
      <p:sp>
        <p:nvSpPr>
          <p:cNvPr id="30" name="Rectangle 29"/>
          <p:cNvSpPr/>
          <p:nvPr/>
        </p:nvSpPr>
        <p:spPr>
          <a:xfrm>
            <a:off x="5768106" y="2946236"/>
            <a:ext cx="1063415" cy="470399"/>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Azure</a:t>
            </a:r>
            <a:r>
              <a:rPr lang="en-US" sz="1173" spc="-31" dirty="0">
                <a:latin typeface="Segoe UI Semilight" panose="020B0402040204020203" pitchFamily="34" charset="0"/>
                <a:cs typeface="Segoe UI Semilight" panose="020B0402040204020203" pitchFamily="34" charset="0"/>
              </a:rPr>
              <a:t> </a:t>
            </a:r>
          </a:p>
          <a:p>
            <a:r>
              <a:rPr lang="en-US" sz="1173" spc="-31" dirty="0">
                <a:latin typeface="Segoe UI Semilight" panose="020B0402040204020203" pitchFamily="34" charset="0"/>
                <a:cs typeface="Segoe UI Semilight" panose="020B0402040204020203" pitchFamily="34" charset="0"/>
              </a:rPr>
              <a:t>SQL Database</a:t>
            </a:r>
            <a:endParaRPr lang="en-US" sz="1173" dirty="0"/>
          </a:p>
        </p:txBody>
      </p:sp>
      <p:pic>
        <p:nvPicPr>
          <p:cNvPr id="31"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857091" y="2477299"/>
            <a:ext cx="384098" cy="500674"/>
          </a:xfrm>
          <a:prstGeom prst="rect">
            <a:avLst/>
          </a:prstGeom>
          <a:solidFill>
            <a:schemeClr val="accent1"/>
          </a:solidFill>
          <a:ln>
            <a:noFill/>
          </a:ln>
        </p:spPr>
      </p:pic>
      <p:cxnSp>
        <p:nvCxnSpPr>
          <p:cNvPr id="32" name="Straight Arrow Connector 31"/>
          <p:cNvCxnSpPr/>
          <p:nvPr/>
        </p:nvCxnSpPr>
        <p:spPr>
          <a:xfrm flipV="1">
            <a:off x="4571434" y="2806509"/>
            <a:ext cx="1219522" cy="59237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873241" y="3738943"/>
            <a:ext cx="750819" cy="478442"/>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Push to </a:t>
            </a:r>
          </a:p>
          <a:p>
            <a:r>
              <a:rPr lang="en-US" sz="1224" spc="-31" dirty="0">
                <a:latin typeface="Segoe UI Semilight" panose="020B0402040204020203" pitchFamily="34" charset="0"/>
                <a:cs typeface="Segoe UI Semilight" panose="020B0402040204020203" pitchFamily="34" charset="0"/>
              </a:rPr>
              <a:t>Power BI</a:t>
            </a:r>
          </a:p>
        </p:txBody>
      </p:sp>
      <p:sp>
        <p:nvSpPr>
          <p:cNvPr id="36" name="Rectangle 35"/>
          <p:cNvSpPr/>
          <p:nvPr/>
        </p:nvSpPr>
        <p:spPr>
          <a:xfrm>
            <a:off x="4781552" y="2666048"/>
            <a:ext cx="1188115" cy="862712"/>
          </a:xfrm>
          <a:prstGeom prst="rect">
            <a:avLst/>
          </a:prstGeom>
        </p:spPr>
        <p:txBody>
          <a:bodyPr wrap="square">
            <a:spAutoFit/>
          </a:bodyPr>
          <a:lstStyle/>
          <a:p>
            <a:r>
              <a:rPr lang="en-US" sz="1224" spc="-31" dirty="0">
                <a:latin typeface="Segoe UI Semilight" panose="020B0402040204020203" pitchFamily="34" charset="0"/>
                <a:cs typeface="Segoe UI Semilight" panose="020B0402040204020203" pitchFamily="34" charset="0"/>
              </a:rPr>
              <a:t>Aggregate </a:t>
            </a:r>
          </a:p>
          <a:p>
            <a:r>
              <a:rPr lang="en-US" sz="1224" spc="-31" dirty="0">
                <a:latin typeface="Segoe UI Semilight" panose="020B0402040204020203" pitchFamily="34" charset="0"/>
                <a:cs typeface="Segoe UI Semilight" panose="020B0402040204020203" pitchFamily="34" charset="0"/>
              </a:rPr>
              <a:t>Into DB (Tumbling Window)</a:t>
            </a:r>
          </a:p>
        </p:txBody>
      </p:sp>
      <p:cxnSp>
        <p:nvCxnSpPr>
          <p:cNvPr id="38" name="Straight Arrow Connector 37"/>
          <p:cNvCxnSpPr/>
          <p:nvPr/>
        </p:nvCxnSpPr>
        <p:spPr>
          <a:xfrm>
            <a:off x="4568031" y="3702337"/>
            <a:ext cx="1241566" cy="54747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4752" y="2432809"/>
            <a:ext cx="473607" cy="501882"/>
          </a:xfrm>
          <a:prstGeom prst="rect">
            <a:avLst/>
          </a:prstGeom>
          <a:solidFill>
            <a:schemeClr val="accent1"/>
          </a:solidFill>
        </p:spPr>
      </p:pic>
      <p:sp>
        <p:nvSpPr>
          <p:cNvPr id="41" name="Rectangle 40"/>
          <p:cNvSpPr/>
          <p:nvPr/>
        </p:nvSpPr>
        <p:spPr>
          <a:xfrm>
            <a:off x="8787014" y="2946236"/>
            <a:ext cx="1346058" cy="478442"/>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Azure </a:t>
            </a:r>
          </a:p>
          <a:p>
            <a:r>
              <a:rPr lang="en-US" sz="1224" spc="-31" dirty="0">
                <a:latin typeface="Segoe UI Semilight" panose="020B0402040204020203" pitchFamily="34" charset="0"/>
                <a:cs typeface="Segoe UI Semilight" panose="020B0402040204020203" pitchFamily="34" charset="0"/>
              </a:rPr>
              <a:t>Machine Learning</a:t>
            </a: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4163" y="2472629"/>
            <a:ext cx="473607" cy="473607"/>
          </a:xfrm>
          <a:prstGeom prst="rect">
            <a:avLst/>
          </a:prstGeom>
          <a:solidFill>
            <a:schemeClr val="accent1"/>
          </a:solidFill>
          <a:ln>
            <a:solidFill>
              <a:schemeClr val="accent1"/>
            </a:solidFill>
          </a:ln>
        </p:spPr>
      </p:pic>
      <p:sp>
        <p:nvSpPr>
          <p:cNvPr id="43" name="Rectangle 42"/>
          <p:cNvSpPr/>
          <p:nvPr/>
        </p:nvSpPr>
        <p:spPr>
          <a:xfrm>
            <a:off x="7246175" y="2934692"/>
            <a:ext cx="1043860" cy="478442"/>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Azure </a:t>
            </a:r>
          </a:p>
          <a:p>
            <a:r>
              <a:rPr lang="en-US" sz="1224" spc="-31" dirty="0">
                <a:latin typeface="Segoe UI Semilight" panose="020B0402040204020203" pitchFamily="34" charset="0"/>
                <a:cs typeface="Segoe UI Semilight" panose="020B0402040204020203" pitchFamily="34" charset="0"/>
              </a:rPr>
              <a:t>Data Factory </a:t>
            </a:r>
            <a:endParaRPr lang="en-US" sz="1224" dirty="0"/>
          </a:p>
        </p:txBody>
      </p:sp>
      <p:cxnSp>
        <p:nvCxnSpPr>
          <p:cNvPr id="45" name="Straight Arrow Connector 44"/>
          <p:cNvCxnSpPr/>
          <p:nvPr/>
        </p:nvCxnSpPr>
        <p:spPr>
          <a:xfrm>
            <a:off x="7984953" y="2733034"/>
            <a:ext cx="75774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551960" y="1406807"/>
            <a:ext cx="684898" cy="478442"/>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Azure </a:t>
            </a:r>
          </a:p>
          <a:p>
            <a:r>
              <a:rPr lang="en-US" sz="1224" spc="-31" dirty="0">
                <a:latin typeface="Segoe UI Semilight" panose="020B0402040204020203" pitchFamily="34" charset="0"/>
                <a:cs typeface="Segoe UI Semilight" panose="020B0402040204020203" pitchFamily="34" charset="0"/>
              </a:rPr>
              <a:t>Storage</a:t>
            </a:r>
            <a:endParaRPr lang="en-US" sz="1224" dirty="0"/>
          </a:p>
        </p:txBody>
      </p:sp>
      <p:sp>
        <p:nvSpPr>
          <p:cNvPr id="52" name="Freeform 30"/>
          <p:cNvSpPr>
            <a:spLocks noEditPoints="1"/>
          </p:cNvSpPr>
          <p:nvPr/>
        </p:nvSpPr>
        <p:spPr bwMode="auto">
          <a:xfrm>
            <a:off x="8175687" y="1440883"/>
            <a:ext cx="376273" cy="402707"/>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13471" fontAlgn="base">
              <a:spcBef>
                <a:spcPct val="0"/>
              </a:spcBef>
              <a:spcAft>
                <a:spcPct val="0"/>
              </a:spcAft>
              <a:defRPr/>
            </a:pPr>
            <a:endParaRPr lang="en-US" sz="1698" kern="0" dirty="0">
              <a:solidFill>
                <a:srgbClr val="000000"/>
              </a:solidFill>
              <a:ea typeface="MS PGothic" charset="0"/>
            </a:endParaRPr>
          </a:p>
        </p:txBody>
      </p:sp>
      <p:cxnSp>
        <p:nvCxnSpPr>
          <p:cNvPr id="53" name="Straight Arrow Connector 52"/>
          <p:cNvCxnSpPr/>
          <p:nvPr/>
        </p:nvCxnSpPr>
        <p:spPr>
          <a:xfrm>
            <a:off x="8363823" y="1969616"/>
            <a:ext cx="0" cy="463194"/>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484004" y="3289615"/>
            <a:ext cx="621725" cy="478442"/>
          </a:xfrm>
          <a:prstGeom prst="rect">
            <a:avLst/>
          </a:prstGeom>
          <a:noFill/>
        </p:spPr>
        <p:txBody>
          <a:bodyPr wrap="none">
            <a:spAutoFit/>
          </a:bodyPr>
          <a:lstStyle/>
          <a:p>
            <a:pPr algn="ctr"/>
            <a:r>
              <a:rPr lang="en-US" sz="1224" spc="-31" dirty="0">
                <a:latin typeface="Segoe UI Semilight" panose="020B0402040204020203" pitchFamily="34" charset="0"/>
                <a:cs typeface="Segoe UI Semilight" panose="020B0402040204020203" pitchFamily="34" charset="0"/>
              </a:rPr>
              <a:t>AMQP</a:t>
            </a:r>
          </a:p>
          <a:p>
            <a:pPr algn="ctr"/>
            <a:r>
              <a:rPr lang="en-US" sz="1224" spc="-31" dirty="0">
                <a:latin typeface="Segoe UI Semilight" panose="020B0402040204020203" pitchFamily="34" charset="0"/>
                <a:cs typeface="Segoe UI Semilight" panose="020B0402040204020203" pitchFamily="34" charset="0"/>
              </a:rPr>
              <a:t>Https</a:t>
            </a:r>
            <a:endParaRPr lang="en-US" sz="1224" dirty="0"/>
          </a:p>
        </p:txBody>
      </p:sp>
      <p:cxnSp>
        <p:nvCxnSpPr>
          <p:cNvPr id="58" name="Straight Arrow Connector 57"/>
          <p:cNvCxnSpPr/>
          <p:nvPr/>
        </p:nvCxnSpPr>
        <p:spPr>
          <a:xfrm>
            <a:off x="6432965" y="2730862"/>
            <a:ext cx="75774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0110640" y="2358140"/>
            <a:ext cx="1697540" cy="1054846"/>
          </a:xfrm>
          <a:prstGeom prst="rect">
            <a:avLst/>
          </a:prstGeom>
        </p:spPr>
        <p:txBody>
          <a:bodyPr wrap="square">
            <a:spAutoFit/>
          </a:bodyPr>
          <a:lstStyle/>
          <a:p>
            <a:r>
              <a:rPr lang="en-US" sz="1224" b="1" spc="-31" dirty="0">
                <a:latin typeface="Segoe UI Semilight" panose="020B0402040204020203" pitchFamily="34" charset="0"/>
                <a:cs typeface="Segoe UI Semilight" panose="020B0402040204020203" pitchFamily="34" charset="0"/>
              </a:rPr>
              <a:t>Notes</a:t>
            </a:r>
          </a:p>
          <a:p>
            <a:pPr marL="174862" indent="-174862">
              <a:buFont typeface="Arial" panose="020B0604020202020204" pitchFamily="34" charset="0"/>
              <a:buChar char="•"/>
            </a:pPr>
            <a:r>
              <a:rPr lang="en-US" sz="1224" spc="-31" dirty="0">
                <a:latin typeface="Segoe UI Semilight" panose="020B0402040204020203" pitchFamily="34" charset="0"/>
                <a:cs typeface="Segoe UI Semilight" panose="020B0402040204020203" pitchFamily="34" charset="0"/>
              </a:rPr>
              <a:t>Summary data scored by Azure ML</a:t>
            </a:r>
          </a:p>
          <a:p>
            <a:pPr marL="174862" indent="-174862">
              <a:buFont typeface="Arial" panose="020B0604020202020204" pitchFamily="34" charset="0"/>
              <a:buChar char="•"/>
            </a:pPr>
            <a:r>
              <a:rPr lang="en-US" sz="1224" spc="-31" dirty="0">
                <a:latin typeface="Segoe UI Semilight" panose="020B0402040204020203" pitchFamily="34" charset="0"/>
                <a:cs typeface="Segoe UI Semilight" panose="020B0402040204020203" pitchFamily="34" charset="0"/>
              </a:rPr>
              <a:t>Scored results sent back to Azure SQL</a:t>
            </a:r>
            <a:endParaRPr lang="en-US" sz="1173" dirty="0"/>
          </a:p>
        </p:txBody>
      </p:sp>
      <p:sp>
        <p:nvSpPr>
          <p:cNvPr id="60" name="Arc 59"/>
          <p:cNvSpPr/>
          <p:nvPr/>
        </p:nvSpPr>
        <p:spPr>
          <a:xfrm>
            <a:off x="5957770" y="3042302"/>
            <a:ext cx="664400" cy="889822"/>
          </a:xfrm>
          <a:prstGeom prst="arc">
            <a:avLst>
              <a:gd name="adj1" fmla="val 16200000"/>
              <a:gd name="adj2" fmla="val 5298912"/>
            </a:avLst>
          </a:prstGeom>
          <a:ln w="158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pic>
        <p:nvPicPr>
          <p:cNvPr id="61" name="Picture 60"/>
          <p:cNvPicPr>
            <a:picLocks noChangeAspect="1"/>
          </p:cNvPicPr>
          <p:nvPr/>
        </p:nvPicPr>
        <p:blipFill>
          <a:blip r:embed="rId7"/>
          <a:stretch>
            <a:fillRect/>
          </a:stretch>
        </p:blipFill>
        <p:spPr>
          <a:xfrm>
            <a:off x="6589648" y="4411006"/>
            <a:ext cx="4271602" cy="2213195"/>
          </a:xfrm>
          <a:prstGeom prst="rect">
            <a:avLst/>
          </a:prstGeom>
        </p:spPr>
      </p:pic>
      <p:sp>
        <p:nvSpPr>
          <p:cNvPr id="62" name="Rectangle 61"/>
          <p:cNvSpPr/>
          <p:nvPr/>
        </p:nvSpPr>
        <p:spPr>
          <a:xfrm>
            <a:off x="6464866" y="3615740"/>
            <a:ext cx="2146120" cy="286306"/>
          </a:xfrm>
          <a:prstGeom prst="rect">
            <a:avLst/>
          </a:prstGeom>
        </p:spPr>
        <p:txBody>
          <a:bodyPr wrap="none">
            <a:spAutoFit/>
          </a:bodyPr>
          <a:lstStyle/>
          <a:p>
            <a:r>
              <a:rPr lang="en-US" sz="1224" spc="-31" dirty="0">
                <a:latin typeface="Segoe UI Semilight" panose="020B0402040204020203" pitchFamily="34" charset="0"/>
                <a:cs typeface="Segoe UI Semilight" panose="020B0402040204020203" pitchFamily="34" charset="0"/>
              </a:rPr>
              <a:t>RUL Results (every 15 minutes)</a:t>
            </a:r>
          </a:p>
        </p:txBody>
      </p:sp>
    </p:spTree>
    <p:extLst>
      <p:ext uri="{BB962C8B-B14F-4D97-AF65-F5344CB8AC3E}">
        <p14:creationId xmlns:p14="http://schemas.microsoft.com/office/powerpoint/2010/main" val="8286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5"/>
          <p:cNvSpPr txBox="1">
            <a:spLocks/>
          </p:cNvSpPr>
          <p:nvPr/>
        </p:nvSpPr>
        <p:spPr>
          <a:xfrm>
            <a:off x="274639" y="1703294"/>
            <a:ext cx="11889564" cy="5241978"/>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Introductions - review of the day</a:t>
            </a:r>
          </a:p>
          <a:p>
            <a:pPr lvl="1"/>
            <a:r>
              <a:rPr lang="en-US" sz="2800" dirty="0"/>
              <a:t>Your Expectations</a:t>
            </a:r>
          </a:p>
          <a:p>
            <a:pPr lvl="1"/>
            <a:r>
              <a:rPr lang="en-US" sz="2800" dirty="0"/>
              <a:t>Your Prior (data mining / machine learning) Experience</a:t>
            </a:r>
          </a:p>
          <a:p>
            <a:r>
              <a:rPr lang="en-US" dirty="0"/>
              <a:t>Introduce the Predictive Maintenance Template</a:t>
            </a:r>
          </a:p>
          <a:p>
            <a:r>
              <a:rPr lang="en-US" dirty="0"/>
              <a:t>Overview of Azure Machine Learning</a:t>
            </a:r>
          </a:p>
          <a:p>
            <a:r>
              <a:rPr lang="en-US" dirty="0"/>
              <a:t>Work through the template</a:t>
            </a:r>
          </a:p>
          <a:p>
            <a:r>
              <a:rPr lang="en-US" u="sng" dirty="0"/>
              <a:t>Wrap-Up</a:t>
            </a:r>
          </a:p>
        </p:txBody>
      </p:sp>
    </p:spTree>
    <p:extLst>
      <p:ext uri="{BB962C8B-B14F-4D97-AF65-F5344CB8AC3E}">
        <p14:creationId xmlns:p14="http://schemas.microsoft.com/office/powerpoint/2010/main" val="42138734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The Predictive Maintenance Template</a:t>
            </a:r>
            <a:br>
              <a:rPr lang="en-US" sz="4800" dirty="0"/>
            </a:br>
            <a:r>
              <a:rPr lang="en-US" sz="2800" dirty="0"/>
              <a:t>Continued…</a:t>
            </a:r>
          </a:p>
        </p:txBody>
      </p:sp>
      <p:sp>
        <p:nvSpPr>
          <p:cNvPr id="8" name="Text Placeholder 5"/>
          <p:cNvSpPr txBox="1">
            <a:spLocks/>
          </p:cNvSpPr>
          <p:nvPr/>
        </p:nvSpPr>
        <p:spPr>
          <a:xfrm>
            <a:off x="287382" y="1749015"/>
            <a:ext cx="11874137" cy="4743226"/>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Three modeling solutions are provided in the template:</a:t>
            </a:r>
          </a:p>
          <a:p>
            <a:pPr lvl="1"/>
            <a:r>
              <a:rPr lang="en-US" sz="2000" dirty="0"/>
              <a:t>Regression: Predict the Remaining Useful Life (RUL), or Time to Failure (TTF).</a:t>
            </a:r>
          </a:p>
          <a:p>
            <a:pPr lvl="1"/>
            <a:r>
              <a:rPr lang="en-US" sz="2000" dirty="0"/>
              <a:t>Binary classification: Predict if an asset will fail within certain time frame (e.g. days). </a:t>
            </a:r>
          </a:p>
          <a:p>
            <a:pPr lvl="1"/>
            <a:r>
              <a:rPr lang="en-US" sz="2000" dirty="0"/>
              <a:t>Multi-class classification: Predict if an asset will fail in different time windows: E.g., fails in window [1, w0] days; fails in the window [w0+1,w1] days; not fail within w1 days</a:t>
            </a:r>
          </a:p>
          <a:p>
            <a:r>
              <a:rPr lang="en-US" sz="3200" dirty="0"/>
              <a:t>The template uses a publicly available dataset* – aircraft engine run-to-failure events</a:t>
            </a:r>
          </a:p>
          <a:p>
            <a:pPr lvl="1"/>
            <a:r>
              <a:rPr lang="en-US" sz="2000" dirty="0"/>
              <a:t>Assumption – equipment has a progressing degradation pattern</a:t>
            </a:r>
          </a:p>
          <a:p>
            <a:pPr lvl="1"/>
            <a:r>
              <a:rPr lang="en-US" sz="2000" dirty="0"/>
              <a:t>Pattern can be observed by sensor measurements over time</a:t>
            </a:r>
          </a:p>
          <a:p>
            <a:r>
              <a:rPr lang="en-US" sz="3200" dirty="0"/>
              <a:t>Note – The entire “template” spread across 7 Gallery experiments</a:t>
            </a:r>
          </a:p>
          <a:p>
            <a:pPr lvl="1"/>
            <a:r>
              <a:rPr lang="en-US" sz="2000" dirty="0"/>
              <a:t>The documentation is repeated across each experiment</a:t>
            </a:r>
          </a:p>
          <a:p>
            <a:pPr lvl="1"/>
            <a:r>
              <a:rPr lang="en-US" sz="2000" dirty="0"/>
              <a:t>You can add each experiment to your workspace</a:t>
            </a:r>
          </a:p>
        </p:txBody>
      </p:sp>
      <p:sp>
        <p:nvSpPr>
          <p:cNvPr id="4" name="Rectangle 3"/>
          <p:cNvSpPr/>
          <p:nvPr/>
        </p:nvSpPr>
        <p:spPr>
          <a:xfrm>
            <a:off x="287382" y="6446521"/>
            <a:ext cx="12026538" cy="584775"/>
          </a:xfrm>
          <a:prstGeom prst="rect">
            <a:avLst/>
          </a:prstGeom>
        </p:spPr>
        <p:txBody>
          <a:bodyPr wrap="square">
            <a:spAutoFit/>
          </a:bodyPr>
          <a:lstStyle/>
          <a:p>
            <a:r>
              <a:rPr lang="en-US" sz="1600" dirty="0"/>
              <a:t>*A. </a:t>
            </a:r>
            <a:r>
              <a:rPr lang="en-US" sz="1600" dirty="0" err="1"/>
              <a:t>Saxena</a:t>
            </a:r>
            <a:r>
              <a:rPr lang="en-US" sz="1600" dirty="0"/>
              <a:t> and K. Goebel (2008). "Turbofan Engine Degradation Simulation Data Set", NASA Ames Prognostics Data Repository (http://ti.arc.nasa.gov/tech/dash/pcoe/prognostic-data-repository/), NASA Ames Research Center, Moffett Field, CA</a:t>
            </a:r>
          </a:p>
        </p:txBody>
      </p:sp>
    </p:spTree>
    <p:extLst>
      <p:ext uri="{BB962C8B-B14F-4D97-AF65-F5344CB8AC3E}">
        <p14:creationId xmlns:p14="http://schemas.microsoft.com/office/powerpoint/2010/main" val="177050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The Predictive Maintenance Template</a:t>
            </a:r>
            <a:br>
              <a:rPr lang="en-US" sz="4800" dirty="0"/>
            </a:br>
            <a:r>
              <a:rPr lang="en-US" sz="2800" dirty="0"/>
              <a:t>The seven experiments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330579" y="1954592"/>
            <a:ext cx="8490077" cy="4629088"/>
          </a:xfrm>
          <a:prstGeom prst="rect">
            <a:avLst/>
          </a:prstGeom>
          <a:noFill/>
        </p:spPr>
      </p:pic>
    </p:spTree>
    <p:extLst>
      <p:ext uri="{BB962C8B-B14F-4D97-AF65-F5344CB8AC3E}">
        <p14:creationId xmlns:p14="http://schemas.microsoft.com/office/powerpoint/2010/main" val="136814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5"/>
          <p:cNvSpPr txBox="1">
            <a:spLocks/>
          </p:cNvSpPr>
          <p:nvPr/>
        </p:nvSpPr>
        <p:spPr>
          <a:xfrm>
            <a:off x="274639" y="1703294"/>
            <a:ext cx="11889564" cy="5241978"/>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Introductions - review of the day</a:t>
            </a:r>
          </a:p>
          <a:p>
            <a:pPr lvl="1"/>
            <a:r>
              <a:rPr lang="en-US" sz="2800" dirty="0"/>
              <a:t>Your Expectations</a:t>
            </a:r>
          </a:p>
          <a:p>
            <a:pPr lvl="1"/>
            <a:r>
              <a:rPr lang="en-US" sz="2800" dirty="0"/>
              <a:t>Your Prior (analytical) Experience</a:t>
            </a:r>
          </a:p>
          <a:p>
            <a:r>
              <a:rPr lang="en-US" dirty="0"/>
              <a:t>Introduce the Predictive Maintenance Template</a:t>
            </a:r>
          </a:p>
          <a:p>
            <a:r>
              <a:rPr lang="en-US" b="1" u="sng" dirty="0"/>
              <a:t>Overview of Azure Machine Learning</a:t>
            </a:r>
          </a:p>
          <a:p>
            <a:r>
              <a:rPr lang="en-US" dirty="0"/>
              <a:t>Work through the template</a:t>
            </a:r>
          </a:p>
          <a:p>
            <a:r>
              <a:rPr lang="en-US" dirty="0"/>
              <a:t>Wrap-Up</a:t>
            </a:r>
          </a:p>
        </p:txBody>
      </p:sp>
    </p:spTree>
    <p:extLst>
      <p:ext uri="{BB962C8B-B14F-4D97-AF65-F5344CB8AC3E}">
        <p14:creationId xmlns:p14="http://schemas.microsoft.com/office/powerpoint/2010/main" val="117721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defTabSz="932418">
              <a:spcBef>
                <a:spcPts val="0"/>
              </a:spcBef>
            </a:pPr>
            <a:r>
              <a:rPr lang="en-US" sz="3264" kern="0" spc="50" dirty="0">
                <a:solidFill>
                  <a:srgbClr val="0078D7"/>
                </a:solidFill>
                <a:latin typeface="Segoe UI Semilight" charset="0"/>
                <a:ea typeface="Segoe UI Semilight" charset="0"/>
                <a:cs typeface="Segoe UI Semilight" charset="0"/>
              </a:rPr>
              <a:t>Machine Learning &amp; AI Portfolio</a:t>
            </a:r>
            <a:br>
              <a:rPr lang="en-US" sz="3264" kern="0" spc="50" dirty="0">
                <a:solidFill>
                  <a:srgbClr val="0078D7"/>
                </a:solidFill>
                <a:latin typeface="Segoe UI Semilight" charset="0"/>
                <a:ea typeface="Segoe UI Semilight" charset="0"/>
                <a:cs typeface="Segoe UI Semilight" charset="0"/>
              </a:rPr>
            </a:br>
            <a:r>
              <a:rPr lang="en-US" sz="1599" spc="100" dirty="0">
                <a:solidFill>
                  <a:schemeClr val="tx1"/>
                </a:solidFill>
                <a:latin typeface="Segoe UI Semilight"/>
                <a:cs typeface="Segoe UI Light" panose="020B0502040204020203" pitchFamily="34" charset="0"/>
              </a:rPr>
              <a:t>When to use what?</a:t>
            </a:r>
            <a:br>
              <a:rPr lang="en-US" sz="1599" spc="100" dirty="0">
                <a:solidFill>
                  <a:schemeClr val="tx1"/>
                </a:solidFill>
                <a:latin typeface="Segoe UI Semilight"/>
                <a:cs typeface="Segoe UI Light" panose="020B0502040204020203" pitchFamily="34" charset="0"/>
              </a:rPr>
            </a:br>
            <a:endParaRPr lang="en-US" sz="1599" spc="100" dirty="0">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9530" y="5639352"/>
            <a:ext cx="3105032" cy="350816"/>
          </a:xfrm>
          <a:prstGeom prst="rect">
            <a:avLst/>
          </a:prstGeom>
        </p:spPr>
        <p:txBody>
          <a:bodyPr vert="horz" wrap="square" lIns="146283" tIns="91427" rIns="146283" bIns="91427" rtlCol="0" anchor="ctr">
            <a:spAutoFit/>
          </a:bodyPr>
          <a:lstStyle/>
          <a:p>
            <a:pPr>
              <a:lnSpc>
                <a:spcPct val="90000"/>
              </a:lnSpc>
              <a:spcBef>
                <a:spcPts val="1199"/>
              </a:spcBef>
              <a:buClr>
                <a:schemeClr val="tx2"/>
              </a:buClr>
              <a:buSzPct val="90000"/>
            </a:pPr>
            <a:r>
              <a:rPr lang="en-US" sz="1199">
                <a:solidFill>
                  <a:schemeClr val="tx2"/>
                </a:solidFill>
                <a:latin typeface="Segoe UI Semibold" panose="020B0702040204020203" pitchFamily="34" charset="0"/>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74208" y="4859375"/>
            <a:ext cx="2820272" cy="350816"/>
          </a:xfrm>
          <a:prstGeom prst="rect">
            <a:avLst/>
          </a:prstGeom>
        </p:spPr>
        <p:txBody>
          <a:bodyPr vert="horz" wrap="square" lIns="146283" tIns="91427" rIns="146283" bIns="91427" rtlCol="0" anchor="ctr">
            <a:spAutoFit/>
          </a:bodyPr>
          <a:lstStyle/>
          <a:p>
            <a:pPr>
              <a:lnSpc>
                <a:spcPct val="90000"/>
              </a:lnSpc>
              <a:spcBef>
                <a:spcPts val="1199"/>
              </a:spcBef>
              <a:buClr>
                <a:schemeClr val="tx2"/>
              </a:buClr>
              <a:buSzPct val="90000"/>
            </a:pPr>
            <a:r>
              <a:rPr lang="en-US" sz="1199">
                <a:solidFill>
                  <a:schemeClr val="tx2"/>
                </a:solidFill>
                <a:latin typeface="Segoe UI Semibold" panose="020B0702040204020203" pitchFamily="34" charset="0"/>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74208" y="4079675"/>
            <a:ext cx="2820272" cy="350816"/>
          </a:xfrm>
          <a:prstGeom prst="rect">
            <a:avLst/>
          </a:prstGeom>
        </p:spPr>
        <p:txBody>
          <a:bodyPr vert="horz" wrap="square" lIns="146283" tIns="91427" rIns="146283" bIns="91427" rtlCol="0" anchor="ctr">
            <a:spAutoFit/>
          </a:bodyPr>
          <a:lstStyle/>
          <a:p>
            <a:pPr>
              <a:lnSpc>
                <a:spcPct val="90000"/>
              </a:lnSpc>
              <a:spcBef>
                <a:spcPts val="1199"/>
              </a:spcBef>
              <a:buClr>
                <a:schemeClr val="tx2"/>
              </a:buClr>
              <a:buSzPct val="90000"/>
            </a:pPr>
            <a:r>
              <a:rPr lang="en-US" sz="1199">
                <a:solidFill>
                  <a:schemeClr val="tx2"/>
                </a:solidFill>
                <a:latin typeface="Segoe UI Semibold" panose="020B0702040204020203" pitchFamily="34" charset="0"/>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75481" y="2346826"/>
            <a:ext cx="3733269" cy="350816"/>
          </a:xfrm>
          <a:prstGeom prst="rect">
            <a:avLst/>
          </a:prstGeom>
        </p:spPr>
        <p:txBody>
          <a:bodyPr vert="horz" wrap="square" lIns="146283" tIns="91427" rIns="146283" bIns="91427" rtlCol="0" anchor="ctr">
            <a:spAutoFit/>
          </a:bodyPr>
          <a:lstStyle/>
          <a:p>
            <a:pPr>
              <a:lnSpc>
                <a:spcPct val="90000"/>
              </a:lnSpc>
              <a:spcBef>
                <a:spcPts val="1199"/>
              </a:spcBef>
              <a:buClr>
                <a:schemeClr val="tx2"/>
              </a:buClr>
              <a:buSzPct val="90000"/>
            </a:pPr>
            <a:r>
              <a:rPr lang="en-US" sz="1199" dirty="0">
                <a:solidFill>
                  <a:schemeClr val="tx2"/>
                </a:solidFill>
                <a:latin typeface="Segoe UI Semibold" panose="020B0702040204020203" pitchFamily="34" charset="0"/>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161129" y="1436081"/>
            <a:ext cx="1258506" cy="414353"/>
          </a:xfrm>
          <a:prstGeom prst="rect">
            <a:avLst/>
          </a:prstGeom>
          <a:noFill/>
          <a:ln>
            <a:noFill/>
          </a:ln>
        </p:spPr>
        <p:txBody>
          <a:bodyPr wrap="square" rtlCol="0" anchor="ctr">
            <a:spAutoFit/>
          </a:bodyPr>
          <a:lstStyle/>
          <a:p>
            <a:pPr algn="ctr" defTabSz="932418"/>
            <a:r>
              <a:rPr lang="en-US" sz="1020" b="1" kern="0" spc="50">
                <a:solidFill>
                  <a:srgbClr val="505050"/>
                </a:solidFill>
                <a:latin typeface="Segoe UI Semibold" charset="0"/>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161129" y="2395104"/>
            <a:ext cx="1258506" cy="254262"/>
          </a:xfrm>
          <a:prstGeom prst="rect">
            <a:avLst/>
          </a:prstGeom>
          <a:noFill/>
        </p:spPr>
        <p:txBody>
          <a:bodyPr wrap="square" rtlCol="0" anchor="ctr">
            <a:spAutoFit/>
          </a:bodyPr>
          <a:lstStyle/>
          <a:p>
            <a:pPr algn="ctr" defTabSz="932418"/>
            <a:r>
              <a:rPr lang="en-US" sz="1020" b="1" kern="0" spc="50">
                <a:solidFill>
                  <a:srgbClr val="505050"/>
                </a:solidFill>
                <a:latin typeface="Segoe UI Semibold" charset="0"/>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161129" y="3259843"/>
            <a:ext cx="1258506"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Machine Learning / AI</a:t>
            </a:r>
          </a:p>
        </p:txBody>
      </p:sp>
      <p:sp>
        <p:nvSpPr>
          <p:cNvPr id="20" name="Rectangle 19">
            <a:extLst>
              <a:ext uri="{FF2B5EF4-FFF2-40B4-BE49-F238E27FC236}">
                <a16:creationId xmlns:a16="http://schemas.microsoft.com/office/drawing/2014/main" id="{E331EFF1-0460-4548-88A7-8706F3592193}"/>
              </a:ext>
            </a:extLst>
          </p:cNvPr>
          <p:cNvSpPr/>
          <p:nvPr/>
        </p:nvSpPr>
        <p:spPr>
          <a:xfrm>
            <a:off x="4160754" y="4127953"/>
            <a:ext cx="1259257" cy="254262"/>
          </a:xfrm>
          <a:prstGeom prst="rect">
            <a:avLst/>
          </a:prstGeom>
          <a:noFill/>
        </p:spPr>
        <p:txBody>
          <a:bodyPr wrap="square" rtlCol="0" anchor="ctr">
            <a:spAutoFit/>
          </a:bodyPr>
          <a:lstStyle/>
          <a:p>
            <a:pPr algn="ctr" defTabSz="932418"/>
            <a:r>
              <a:rPr lang="en-US" sz="1020" b="1" kern="0" spc="50" dirty="0">
                <a:solidFill>
                  <a:srgbClr val="505050"/>
                </a:solidFill>
                <a:latin typeface="Segoe UI Semibold" charset="0"/>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93149" y="4799911"/>
            <a:ext cx="994465" cy="414353"/>
          </a:xfrm>
          <a:prstGeom prst="rect">
            <a:avLst/>
          </a:prstGeom>
          <a:noFill/>
        </p:spPr>
        <p:txBody>
          <a:bodyPr wrap="square" rtlCol="0" anchor="ctr">
            <a:spAutoFit/>
          </a:bodyPr>
          <a:lstStyle/>
          <a:p>
            <a:pPr algn="ctr" defTabSz="932418"/>
            <a:r>
              <a:rPr lang="en-US" sz="1020" b="1" kern="0" spc="50" dirty="0">
                <a:solidFill>
                  <a:srgbClr val="505050"/>
                </a:solidFill>
                <a:latin typeface="Segoe UI Semibold" charset="0"/>
                <a:cs typeface="Segoe UI Semibold" charset="0"/>
              </a:rPr>
              <a:t>(On-prem)</a:t>
            </a:r>
            <a:br>
              <a:rPr lang="en-US" sz="1020" b="1" kern="0" spc="50" dirty="0">
                <a:solidFill>
                  <a:srgbClr val="505050"/>
                </a:solidFill>
                <a:latin typeface="Segoe UI Semibold" charset="0"/>
                <a:cs typeface="Segoe UI Semibold" charset="0"/>
              </a:rPr>
            </a:br>
            <a:r>
              <a:rPr lang="en-US" sz="1020" b="1" kern="0" spc="50" dirty="0">
                <a:solidFill>
                  <a:srgbClr val="505050"/>
                </a:solidFill>
                <a:latin typeface="Segoe UI Semibold" charset="0"/>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823990" y="5910883"/>
            <a:ext cx="932630"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On-prem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859440" y="5910884"/>
            <a:ext cx="932630" cy="254262"/>
          </a:xfrm>
          <a:prstGeom prst="rect">
            <a:avLst/>
          </a:prstGeom>
          <a:noFill/>
        </p:spPr>
        <p:txBody>
          <a:bodyPr wrap="square" rtlCol="0">
            <a:spAutoFit/>
          </a:bodyPr>
          <a:lstStyle/>
          <a:p>
            <a:pPr algn="ctr" defTabSz="932418"/>
            <a:r>
              <a:rPr lang="en-US" sz="1020" b="1" kern="0" spc="50">
                <a:solidFill>
                  <a:srgbClr val="505050"/>
                </a:solidFill>
                <a:latin typeface="Segoe UI Semibold" charset="0"/>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306908" y="4803983"/>
            <a:ext cx="1168684"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Azure Machine Learning</a:t>
            </a:r>
          </a:p>
        </p:txBody>
      </p:sp>
      <p:sp>
        <p:nvSpPr>
          <p:cNvPr id="30" name="Rectangle 29">
            <a:extLst>
              <a:ext uri="{FF2B5EF4-FFF2-40B4-BE49-F238E27FC236}">
                <a16:creationId xmlns:a16="http://schemas.microsoft.com/office/drawing/2014/main" id="{CC45C4A6-F73F-43B8-97F2-B439AB07C8A0}"/>
              </a:ext>
            </a:extLst>
          </p:cNvPr>
          <p:cNvSpPr/>
          <p:nvPr/>
        </p:nvSpPr>
        <p:spPr>
          <a:xfrm>
            <a:off x="5896087" y="5910884"/>
            <a:ext cx="995162" cy="87716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Local,</a:t>
            </a:r>
          </a:p>
          <a:p>
            <a:pPr algn="ctr" defTabSz="932418"/>
            <a:r>
              <a:rPr lang="en-US" sz="1020" b="1" kern="0" spc="50" dirty="0">
                <a:solidFill>
                  <a:srgbClr val="505050"/>
                </a:solidFill>
                <a:latin typeface="Segoe UI Semibold" charset="0"/>
                <a:cs typeface="Segoe UI Semibold" charset="0"/>
              </a:rPr>
              <a:t>ML compute instance or cluster, </a:t>
            </a:r>
          </a:p>
          <a:p>
            <a:pPr algn="ctr" defTabSz="932418"/>
            <a:r>
              <a:rPr lang="en-US" sz="1020" b="1" kern="0" spc="50" dirty="0">
                <a:solidFill>
                  <a:srgbClr val="505050"/>
                </a:solidFill>
                <a:latin typeface="Segoe UI Semibold" charset="0"/>
                <a:cs typeface="Segoe UI Semibold" charset="0"/>
              </a:rPr>
              <a:t>AKS***</a:t>
            </a:r>
          </a:p>
        </p:txBody>
      </p:sp>
      <p:sp>
        <p:nvSpPr>
          <p:cNvPr id="32" name="Rectangle 31">
            <a:extLst>
              <a:ext uri="{FF2B5EF4-FFF2-40B4-BE49-F238E27FC236}">
                <a16:creationId xmlns:a16="http://schemas.microsoft.com/office/drawing/2014/main" id="{20C8237F-F2AD-40E1-A21E-E0F33DE7B78E}"/>
              </a:ext>
            </a:extLst>
          </p:cNvPr>
          <p:cNvSpPr/>
          <p:nvPr/>
        </p:nvSpPr>
        <p:spPr>
          <a:xfrm>
            <a:off x="6862900" y="5910884"/>
            <a:ext cx="932630" cy="720197"/>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Azure Containers,</a:t>
            </a:r>
          </a:p>
          <a:p>
            <a:pPr algn="ctr" defTabSz="932418"/>
            <a:r>
              <a:rPr lang="en-US" sz="1020" b="1" kern="0" spc="50" dirty="0">
                <a:solidFill>
                  <a:srgbClr val="505050"/>
                </a:solidFill>
                <a:latin typeface="Segoe UI Semibold" charset="0"/>
                <a:cs typeface="Segoe UI Semibold" charset="0"/>
              </a:rPr>
              <a:t>IoT Edge</a:t>
            </a:r>
          </a:p>
          <a:p>
            <a:pPr algn="ctr" defTabSz="932418"/>
            <a:endParaRPr lang="en-US" sz="1020" b="1" kern="0" spc="50" dirty="0">
              <a:solidFill>
                <a:srgbClr val="505050"/>
              </a:solidFill>
              <a:latin typeface="Segoe UI Semibold" charset="0"/>
              <a:cs typeface="Segoe UI Semibold" charset="0"/>
            </a:endParaRPr>
          </a:p>
        </p:txBody>
      </p:sp>
      <p:sp>
        <p:nvSpPr>
          <p:cNvPr id="42" name="Rectangle 41">
            <a:extLst>
              <a:ext uri="{FF2B5EF4-FFF2-40B4-BE49-F238E27FC236}">
                <a16:creationId xmlns:a16="http://schemas.microsoft.com/office/drawing/2014/main" id="{48B510BA-873E-47AC-AD6D-A804E4617003}"/>
              </a:ext>
            </a:extLst>
          </p:cNvPr>
          <p:cNvSpPr/>
          <p:nvPr/>
        </p:nvSpPr>
        <p:spPr>
          <a:xfrm>
            <a:off x="10924945" y="4130452"/>
            <a:ext cx="1435404" cy="254262"/>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11020326" y="4803983"/>
            <a:ext cx="1257956" cy="734534"/>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Azure ML Visual Designer,</a:t>
            </a:r>
          </a:p>
          <a:p>
            <a:pPr algn="ctr" defTabSz="932418"/>
            <a:r>
              <a:rPr lang="en-US" sz="1020" b="1" kern="0" spc="50" dirty="0">
                <a:solidFill>
                  <a:srgbClr val="505050"/>
                </a:solidFill>
                <a:latin typeface="Segoe UI Semibold" charset="0"/>
                <a:cs typeface="Segoe UI Semibold" charset="0"/>
              </a:rPr>
              <a:t>Azure ML Studio (classic)</a:t>
            </a:r>
          </a:p>
        </p:txBody>
      </p:sp>
      <p:sp>
        <p:nvSpPr>
          <p:cNvPr id="46" name="Rectangle 45">
            <a:extLst>
              <a:ext uri="{FF2B5EF4-FFF2-40B4-BE49-F238E27FC236}">
                <a16:creationId xmlns:a16="http://schemas.microsoft.com/office/drawing/2014/main" id="{1F5D7714-20C9-464B-8B6B-2ABCE178EE44}"/>
              </a:ext>
            </a:extLst>
          </p:cNvPr>
          <p:cNvSpPr/>
          <p:nvPr/>
        </p:nvSpPr>
        <p:spPr>
          <a:xfrm>
            <a:off x="6297240" y="2397602"/>
            <a:ext cx="1188020" cy="254262"/>
          </a:xfrm>
          <a:prstGeom prst="rect">
            <a:avLst/>
          </a:prstGeom>
          <a:noFill/>
        </p:spPr>
        <p:txBody>
          <a:bodyPr wrap="square" rtlCol="0">
            <a:spAutoFit/>
          </a:bodyPr>
          <a:lstStyle/>
          <a:p>
            <a:pPr algn="ctr" defTabSz="932418"/>
            <a:r>
              <a:rPr lang="en-US" sz="1020" b="1" kern="0" spc="50">
                <a:solidFill>
                  <a:srgbClr val="505050"/>
                </a:solidFill>
                <a:latin typeface="Segoe UI Semibold" charset="0"/>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297240" y="3259842"/>
            <a:ext cx="1188020"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Cognitive services*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790382" y="1850434"/>
            <a:ext cx="0" cy="54466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5567232" y="1073583"/>
            <a:ext cx="547168" cy="210086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6891250" y="2651864"/>
            <a:ext cx="0" cy="60797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790382" y="2649365"/>
            <a:ext cx="0" cy="61047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7988386" y="476191"/>
            <a:ext cx="456256" cy="685226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790382" y="3674195"/>
            <a:ext cx="1" cy="4537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11642648" y="4384713"/>
            <a:ext cx="6657" cy="4192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629932" y="3542665"/>
            <a:ext cx="421768" cy="210086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790382" y="4382215"/>
            <a:ext cx="1" cy="41769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09759" y="5294886"/>
            <a:ext cx="696620" cy="53537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92034" y="5312534"/>
            <a:ext cx="696620" cy="50007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96185" y="5315819"/>
            <a:ext cx="692548" cy="497582"/>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63958" y="5345627"/>
            <a:ext cx="692548" cy="43796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0" idx="2"/>
            <a:endCxn id="50" idx="0"/>
          </p:cNvCxnSpPr>
          <p:nvPr/>
        </p:nvCxnSpPr>
        <p:spPr>
          <a:xfrm rot="16200000" flipH="1">
            <a:off x="6945245" y="2227352"/>
            <a:ext cx="421768" cy="4731492"/>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8362C05-D3C0-479F-B482-86F1635FE1EF}"/>
              </a:ext>
            </a:extLst>
          </p:cNvPr>
          <p:cNvSpPr/>
          <p:nvPr/>
        </p:nvSpPr>
        <p:spPr>
          <a:xfrm>
            <a:off x="7510441" y="3259842"/>
            <a:ext cx="3377597" cy="414353"/>
          </a:xfrm>
          <a:prstGeom prst="rect">
            <a:avLst/>
          </a:prstGeom>
          <a:noFill/>
        </p:spPr>
        <p:txBody>
          <a:bodyPr wrap="square" rtlCol="0">
            <a:spAutoFit/>
          </a:bodyPr>
          <a:lstStyle/>
          <a:p>
            <a:pPr defTabSz="932418"/>
            <a:r>
              <a:rPr lang="en-US" sz="1020" b="1" kern="0" spc="50" dirty="0">
                <a:solidFill>
                  <a:srgbClr val="505050"/>
                </a:solidFill>
                <a:latin typeface="Segoe UI Semibold" charset="0"/>
                <a:cs typeface="Segoe UI Semibold" charset="0"/>
              </a:rPr>
              <a:t>*Some Cognitive Services (e.g., Vision) support code-free customization</a:t>
            </a:r>
          </a:p>
        </p:txBody>
      </p:sp>
      <p:sp>
        <p:nvSpPr>
          <p:cNvPr id="45" name="Rectangle 44">
            <a:extLst>
              <a:ext uri="{FF2B5EF4-FFF2-40B4-BE49-F238E27FC236}">
                <a16:creationId xmlns:a16="http://schemas.microsoft.com/office/drawing/2014/main" id="{6951D934-63C5-4655-8AD3-929AE21E790C}"/>
              </a:ext>
            </a:extLst>
          </p:cNvPr>
          <p:cNvSpPr/>
          <p:nvPr/>
        </p:nvSpPr>
        <p:spPr>
          <a:xfrm>
            <a:off x="269531" y="6744766"/>
            <a:ext cx="5411550" cy="254262"/>
          </a:xfrm>
          <a:prstGeom prst="rect">
            <a:avLst/>
          </a:prstGeom>
          <a:noFill/>
        </p:spPr>
        <p:txBody>
          <a:bodyPr wrap="square" rtlCol="0">
            <a:spAutoFit/>
          </a:bodyPr>
          <a:lstStyle/>
          <a:p>
            <a:pPr defTabSz="932418"/>
            <a:r>
              <a:rPr lang="en-US" sz="1020" b="1" kern="0" spc="50" dirty="0">
                <a:solidFill>
                  <a:srgbClr val="505050"/>
                </a:solidFill>
                <a:latin typeface="Segoe UI Semibold" charset="0"/>
                <a:cs typeface="Segoe UI Semibold" charset="0"/>
              </a:rPr>
              <a:t>** Can also be deployed to HDInsight</a:t>
            </a:r>
          </a:p>
        </p:txBody>
      </p:sp>
      <p:cxnSp>
        <p:nvCxnSpPr>
          <p:cNvPr id="49" name="Connector: Elbow 48">
            <a:extLst>
              <a:ext uri="{FF2B5EF4-FFF2-40B4-BE49-F238E27FC236}">
                <a16:creationId xmlns:a16="http://schemas.microsoft.com/office/drawing/2014/main" id="{3EAFD551-D8FB-49E5-92B5-3670D37156A4}"/>
              </a:ext>
            </a:extLst>
          </p:cNvPr>
          <p:cNvCxnSpPr>
            <a:cxnSpLocks/>
            <a:stCxn id="20" idx="2"/>
            <a:endCxn id="53" idx="0"/>
          </p:cNvCxnSpPr>
          <p:nvPr/>
        </p:nvCxnSpPr>
        <p:spPr>
          <a:xfrm rot="16200000" flipH="1">
            <a:off x="6505321" y="2667276"/>
            <a:ext cx="421768" cy="385164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6A375D2-E540-4C83-B0F1-C4E74BC8B160}"/>
              </a:ext>
            </a:extLst>
          </p:cNvPr>
          <p:cNvSpPr/>
          <p:nvPr/>
        </p:nvSpPr>
        <p:spPr>
          <a:xfrm>
            <a:off x="9016079" y="4803983"/>
            <a:ext cx="1011592"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GitHub </a:t>
            </a:r>
            <a:r>
              <a:rPr lang="en-US" sz="1020" b="1" kern="0" spc="50" dirty="0" err="1">
                <a:solidFill>
                  <a:srgbClr val="505050"/>
                </a:solidFill>
                <a:latin typeface="Segoe UI Semibold" charset="0"/>
                <a:cs typeface="Segoe UI Semibold" charset="0"/>
              </a:rPr>
              <a:t>Codespaces</a:t>
            </a:r>
            <a:endParaRPr lang="en-US" sz="1020" b="1" kern="0" spc="50" dirty="0">
              <a:solidFill>
                <a:srgbClr val="505050"/>
              </a:solidFill>
              <a:latin typeface="Segoe UI Semibold" charset="0"/>
              <a:cs typeface="Segoe UI Semibold" charset="0"/>
            </a:endParaRPr>
          </a:p>
        </p:txBody>
      </p:sp>
      <p:sp>
        <p:nvSpPr>
          <p:cNvPr id="53" name="Rectangle 52">
            <a:extLst>
              <a:ext uri="{FF2B5EF4-FFF2-40B4-BE49-F238E27FC236}">
                <a16:creationId xmlns:a16="http://schemas.microsoft.com/office/drawing/2014/main" id="{EACE6F65-4FF4-419E-A870-21DF7F4D2AAD}"/>
              </a:ext>
            </a:extLst>
          </p:cNvPr>
          <p:cNvSpPr/>
          <p:nvPr/>
        </p:nvSpPr>
        <p:spPr>
          <a:xfrm>
            <a:off x="8136232" y="4803983"/>
            <a:ext cx="1011592"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Azure </a:t>
            </a:r>
          </a:p>
          <a:p>
            <a:pPr algn="ctr" defTabSz="932418"/>
            <a:r>
              <a:rPr lang="en-US" sz="1020" b="1" kern="0" spc="50" dirty="0">
                <a:solidFill>
                  <a:srgbClr val="505050"/>
                </a:solidFill>
                <a:latin typeface="Segoe UI Semibold" charset="0"/>
                <a:cs typeface="Segoe UI Semibold" charset="0"/>
              </a:rPr>
              <a:t>DSVM</a:t>
            </a:r>
          </a:p>
        </p:txBody>
      </p:sp>
      <p:sp>
        <p:nvSpPr>
          <p:cNvPr id="55" name="Rectangle 54">
            <a:extLst>
              <a:ext uri="{FF2B5EF4-FFF2-40B4-BE49-F238E27FC236}">
                <a16:creationId xmlns:a16="http://schemas.microsoft.com/office/drawing/2014/main" id="{E9B473B5-79D3-42A9-B912-A89EB66CDDF2}"/>
              </a:ext>
            </a:extLst>
          </p:cNvPr>
          <p:cNvSpPr/>
          <p:nvPr/>
        </p:nvSpPr>
        <p:spPr>
          <a:xfrm>
            <a:off x="5438074" y="4413566"/>
            <a:ext cx="1011592" cy="254262"/>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(Cloud)</a:t>
            </a:r>
          </a:p>
        </p:txBody>
      </p:sp>
      <p:cxnSp>
        <p:nvCxnSpPr>
          <p:cNvPr id="60" name="Connector: Elbow 59">
            <a:extLst>
              <a:ext uri="{FF2B5EF4-FFF2-40B4-BE49-F238E27FC236}">
                <a16:creationId xmlns:a16="http://schemas.microsoft.com/office/drawing/2014/main" id="{1CD12CFC-4790-4B43-BB7B-16E852D3BEC3}"/>
              </a:ext>
            </a:extLst>
          </p:cNvPr>
          <p:cNvCxnSpPr>
            <a:cxnSpLocks/>
            <a:stCxn id="28" idx="2"/>
            <a:endCxn id="61" idx="0"/>
          </p:cNvCxnSpPr>
          <p:nvPr/>
        </p:nvCxnSpPr>
        <p:spPr>
          <a:xfrm rot="16200000" flipH="1">
            <a:off x="7190757" y="4918828"/>
            <a:ext cx="692548" cy="1291562"/>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E234871-82BC-4896-AFD9-253D46C1176D}"/>
              </a:ext>
            </a:extLst>
          </p:cNvPr>
          <p:cNvSpPr/>
          <p:nvPr/>
        </p:nvSpPr>
        <p:spPr>
          <a:xfrm>
            <a:off x="7681894" y="5910884"/>
            <a:ext cx="1001836" cy="254262"/>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Spark</a:t>
            </a:r>
          </a:p>
        </p:txBody>
      </p:sp>
      <p:sp>
        <p:nvSpPr>
          <p:cNvPr id="67" name="Rectangle 66">
            <a:extLst>
              <a:ext uri="{FF2B5EF4-FFF2-40B4-BE49-F238E27FC236}">
                <a16:creationId xmlns:a16="http://schemas.microsoft.com/office/drawing/2014/main" id="{67615B4D-8380-469C-9545-453CA6EE8C0E}"/>
              </a:ext>
            </a:extLst>
          </p:cNvPr>
          <p:cNvSpPr/>
          <p:nvPr/>
        </p:nvSpPr>
        <p:spPr>
          <a:xfrm>
            <a:off x="7346362" y="4803983"/>
            <a:ext cx="1001836"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Azure Synapse</a:t>
            </a:r>
          </a:p>
        </p:txBody>
      </p:sp>
      <p:cxnSp>
        <p:nvCxnSpPr>
          <p:cNvPr id="72" name="Connector: Elbow 71">
            <a:extLst>
              <a:ext uri="{FF2B5EF4-FFF2-40B4-BE49-F238E27FC236}">
                <a16:creationId xmlns:a16="http://schemas.microsoft.com/office/drawing/2014/main" id="{3569EE80-2F92-4EC5-AAD2-C9DC57C48584}"/>
              </a:ext>
            </a:extLst>
          </p:cNvPr>
          <p:cNvCxnSpPr>
            <a:cxnSpLocks/>
            <a:stCxn id="20" idx="2"/>
            <a:endCxn id="67" idx="0"/>
          </p:cNvCxnSpPr>
          <p:nvPr/>
        </p:nvCxnSpPr>
        <p:spPr>
          <a:xfrm rot="16200000" flipH="1">
            <a:off x="6107947" y="3064650"/>
            <a:ext cx="421768" cy="30568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4CED668-473D-419B-8F8A-7A8E8B541870}"/>
              </a:ext>
            </a:extLst>
          </p:cNvPr>
          <p:cNvCxnSpPr>
            <a:cxnSpLocks/>
            <a:stCxn id="67" idx="2"/>
            <a:endCxn id="61" idx="0"/>
          </p:cNvCxnSpPr>
          <p:nvPr/>
        </p:nvCxnSpPr>
        <p:spPr>
          <a:xfrm rot="16200000" flipH="1">
            <a:off x="7668772" y="5396843"/>
            <a:ext cx="692548" cy="335532"/>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72999D7-AC2D-4336-A10E-FB4FAF0EA705}"/>
              </a:ext>
            </a:extLst>
          </p:cNvPr>
          <p:cNvSpPr/>
          <p:nvPr/>
        </p:nvSpPr>
        <p:spPr>
          <a:xfrm>
            <a:off x="10157507" y="4803982"/>
            <a:ext cx="1011592" cy="414353"/>
          </a:xfrm>
          <a:prstGeom prst="rect">
            <a:avLst/>
          </a:prstGeom>
          <a:noFill/>
        </p:spPr>
        <p:txBody>
          <a:bodyPr wrap="square" rtlCol="0">
            <a:spAutoFit/>
          </a:bodyPr>
          <a:lstStyle/>
          <a:p>
            <a:pPr algn="ctr" defTabSz="932418"/>
            <a:r>
              <a:rPr lang="en-US" sz="1020" b="1" kern="0" spc="50" dirty="0">
                <a:solidFill>
                  <a:srgbClr val="505050"/>
                </a:solidFill>
                <a:latin typeface="Segoe UI Semibold" charset="0"/>
                <a:cs typeface="Segoe UI Semibold" charset="0"/>
              </a:rPr>
              <a:t>Power BI (ML)</a:t>
            </a:r>
          </a:p>
        </p:txBody>
      </p:sp>
      <p:cxnSp>
        <p:nvCxnSpPr>
          <p:cNvPr id="51" name="Connector: Elbow 50">
            <a:extLst>
              <a:ext uri="{FF2B5EF4-FFF2-40B4-BE49-F238E27FC236}">
                <a16:creationId xmlns:a16="http://schemas.microsoft.com/office/drawing/2014/main" id="{4953DE19-2CEA-4C90-886A-0DF57917A25C}"/>
              </a:ext>
            </a:extLst>
          </p:cNvPr>
          <p:cNvCxnSpPr>
            <a:cxnSpLocks/>
            <a:endCxn id="47" idx="0"/>
          </p:cNvCxnSpPr>
          <p:nvPr/>
        </p:nvCxnSpPr>
        <p:spPr>
          <a:xfrm rot="10800000" flipV="1">
            <a:off x="10663302" y="4591845"/>
            <a:ext cx="979346" cy="2121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9EF1F6C-B8AF-4EE1-832E-3F6D7257FB78}"/>
              </a:ext>
            </a:extLst>
          </p:cNvPr>
          <p:cNvSpPr/>
          <p:nvPr/>
        </p:nvSpPr>
        <p:spPr>
          <a:xfrm>
            <a:off x="7021870" y="6733411"/>
            <a:ext cx="5411550" cy="254262"/>
          </a:xfrm>
          <a:prstGeom prst="rect">
            <a:avLst/>
          </a:prstGeom>
          <a:noFill/>
        </p:spPr>
        <p:txBody>
          <a:bodyPr wrap="square" rtlCol="0">
            <a:spAutoFit/>
          </a:bodyPr>
          <a:lstStyle/>
          <a:p>
            <a:pPr algn="r" defTabSz="932418"/>
            <a:r>
              <a:rPr lang="en-US" sz="1020" b="1" kern="0" spc="50" dirty="0">
                <a:solidFill>
                  <a:srgbClr val="505050"/>
                </a:solidFill>
                <a:latin typeface="Segoe UI Semibold" charset="0"/>
                <a:cs typeface="Segoe UI Semibold" charset="0"/>
              </a:rPr>
              <a:t>*** </a:t>
            </a:r>
            <a:r>
              <a:rPr lang="en-US" sz="1020" dirty="0">
                <a:hlinkClick r:id="rId3"/>
              </a:rPr>
              <a:t>https://docs.microsoft.com/en-us/azure/machine-learning/concept-compute-target</a:t>
            </a:r>
            <a:endParaRPr lang="en-US" sz="1020" dirty="0"/>
          </a:p>
        </p:txBody>
      </p:sp>
    </p:spTree>
    <p:extLst>
      <p:ext uri="{BB962C8B-B14F-4D97-AF65-F5344CB8AC3E}">
        <p14:creationId xmlns:p14="http://schemas.microsoft.com/office/powerpoint/2010/main" val="135180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Demo</a:t>
            </a:r>
          </a:p>
        </p:txBody>
      </p:sp>
      <p:sp>
        <p:nvSpPr>
          <p:cNvPr id="4" name="Text Placeholder 2"/>
          <p:cNvSpPr txBox="1">
            <a:spLocks/>
          </p:cNvSpPr>
          <p:nvPr/>
        </p:nvSpPr>
        <p:spPr>
          <a:xfrm>
            <a:off x="433892" y="5576570"/>
            <a:ext cx="11490960" cy="1417955"/>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800" dirty="0"/>
              <a:t>Introducing Azure ML/ML Studio Classic</a:t>
            </a:r>
          </a:p>
        </p:txBody>
      </p:sp>
    </p:spTree>
    <p:extLst>
      <p:ext uri="{BB962C8B-B14F-4D97-AF65-F5344CB8AC3E}">
        <p14:creationId xmlns:p14="http://schemas.microsoft.com/office/powerpoint/2010/main" val="254474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5"/>
          <p:cNvSpPr txBox="1">
            <a:spLocks/>
          </p:cNvSpPr>
          <p:nvPr/>
        </p:nvSpPr>
        <p:spPr>
          <a:xfrm>
            <a:off x="274639" y="1703294"/>
            <a:ext cx="11889564" cy="5241978"/>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Introductions - review of the day</a:t>
            </a:r>
          </a:p>
          <a:p>
            <a:pPr lvl="1"/>
            <a:r>
              <a:rPr lang="en-US" sz="2800" dirty="0"/>
              <a:t>Your Expectations</a:t>
            </a:r>
          </a:p>
          <a:p>
            <a:pPr lvl="1"/>
            <a:r>
              <a:rPr lang="en-US" sz="2800" dirty="0"/>
              <a:t>Your Prior (analytical) Experience</a:t>
            </a:r>
          </a:p>
          <a:p>
            <a:r>
              <a:rPr lang="en-US" dirty="0"/>
              <a:t>Introduce the Predictive Maintenance Template</a:t>
            </a:r>
          </a:p>
          <a:p>
            <a:r>
              <a:rPr lang="en-US" dirty="0"/>
              <a:t>Overview of Azure Machine Learning</a:t>
            </a:r>
          </a:p>
          <a:p>
            <a:r>
              <a:rPr lang="en-US" b="1" u="sng" dirty="0"/>
              <a:t>Work through the template</a:t>
            </a:r>
          </a:p>
          <a:p>
            <a:r>
              <a:rPr lang="en-US" dirty="0"/>
              <a:t>Wrap-Up</a:t>
            </a:r>
          </a:p>
        </p:txBody>
      </p:sp>
    </p:spTree>
    <p:extLst>
      <p:ext uri="{BB962C8B-B14F-4D97-AF65-F5344CB8AC3E}">
        <p14:creationId xmlns:p14="http://schemas.microsoft.com/office/powerpoint/2010/main" val="29563208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0.xml><?xml version="1.0" encoding="utf-8"?>
<a:theme xmlns:a="http://schemas.openxmlformats.org/drawingml/2006/main" name="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 [Read-Only]" id="{5478D969-B1CE-4751-906E-4DB54FB7BDD0}" vid="{A10C8EA4-A76D-4B71-918D-85F6B7945485}"/>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4.xml><?xml version="1.0" encoding="utf-8"?>
<a:theme xmlns:a="http://schemas.openxmlformats.org/drawingml/2006/main" name="2_MYR_2013_PPT_Template_8_5x14_final">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7.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07B3E290-5A9F-466B-B48F-03423F871227}" vid="{2FDE698B-BE5B-4706-AA82-1865D512E0D0}"/>
    </a:ext>
  </a:extLst>
</a:theme>
</file>

<file path=ppt/theme/theme9.xml><?xml version="1.0" encoding="utf-8"?>
<a:theme xmlns:a="http://schemas.openxmlformats.org/drawingml/2006/main" name="2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this deck to discuss the new Power BI preview features.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Owner xmlns="230e9df3-be65-4c73-a93b-d1236ebd677e">
      <UserInfo>
        <DisplayName>Michael Tejedor</DisplayName>
        <AccountId>6945</AccountId>
        <AccountType/>
      </UserInfo>
    </Owner>
    <k21a64daf20d4502b2796a1c6b8ce6c8 xmlns="230e9df3-be65-4c73-a93b-d1236ebd677e">
      <Terms xmlns="http://schemas.microsoft.com/office/infopath/2007/PartnerControls"/>
    </k21a64daf20d4502b2796a1c6b8ce6c8>
    <Expire_x0020_Review xmlns="230e9df3-be65-4c73-a93b-d1236ebd677e">2016-08-19T07:00:00+00:00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2014</TermName>
          <TermId xmlns="http://schemas.microsoft.com/office/infopath/2007/PartnerControls">b1aea718-d522-4945-8607-5022dfd2d944</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http://infopedia/kc02/media/Thumbnails/Server and Tools Business/KC02-23-10920/PowerBIPreview.png</Url>
      <Description>/kc02/media/Thumbnails/Server and Tools Business/KC02-23-10920/PowerBIPreview.png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PublishingExpirationDate xmlns="http://schemas.microsoft.com/sharepoint/v3" xsi:nil="true"/>
    <RoutingRuleDescription xmlns="http://schemas.microsoft.com/sharepoint/v3" xsi:nil="true"/>
    <DocumentSetKcId xmlns="ad820760-4664-4be3-bee2-f8b9a6708b4c">10920</DocumentSetKcId>
    <CoOwner xmlns="ad820760-4664-4be3-bee2-f8b9a6708b4c">
      <UserInfo>
        <DisplayName>i:0#.w|redmond\meeryan</DisplayName>
        <AccountId>6624</AccountId>
        <AccountType/>
      </UserInfo>
      <UserInfo>
        <DisplayName>i:0#.w|redmond\v-anmarv</DisplayName>
        <AccountId>62976</AccountId>
        <AccountType/>
      </UserInfo>
      <UserInfo>
        <DisplayName>i:0#.w|redmond\chrisper</DisplayName>
        <AccountId>49210</AccountId>
        <AccountType/>
      </UserInfo>
      <UserInfo>
        <DisplayName>i:0#.w|redmond\v-lorenm</DisplayName>
        <AccountId>166084</AccountId>
        <AccountType/>
      </UserInfo>
    </Co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Power BI</TermName>
          <TermId xmlns="http://schemas.microsoft.com/office/infopath/2007/PartnerControls">bf8ef123-0ee6-4009-bbc9-a1125829390b</TermId>
        </TermInfo>
        <TermInfo xmlns="http://schemas.microsoft.com/office/infopath/2007/PartnerControls">
          <TermName xmlns="http://schemas.microsoft.com/office/infopath/2007/PartnerControls">Enterprise Campaigns</TermName>
          <TermId xmlns="http://schemas.microsoft.com/office/infopath/2007/PartnerControls">b3f8f959-3188-4339-a150-61a138962f3e</TermId>
        </TermInfo>
      </Terms>
    </TaxKeywordTaxHTField>
    <TaxCatchAll xmlns="230e9df3-be65-4c73-a93b-d1236ebd677e">
      <Value>328</Value>
      <Value>216</Value>
      <Value>2324</Value>
      <Value>430</Value>
      <Value>762</Value>
      <Value>1305</Value>
      <Value>311</Value>
      <Value>566</Value>
      <Value>3377</Value>
      <Value>156</Value>
      <Value>262</Value>
      <Value>42</Value>
      <Value>2076</Value>
      <Value>3</Value>
      <Value>3464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_dlc_DocId xmlns="230e9df3-be65-4c73-a93b-d1236ebd677e">KC02-23-63050</_dlc_DocId>
    <_dlc_DocIdUrl xmlns="230e9df3-be65-4c73-a93b-d1236ebd677e">
      <Url>http://infopedia/kc02/docstore/_layouts/DocIdRedir.aspx?ID=KC02-23-63050</Url>
      <Description>KC02-23-63050</Description>
    </_dlc_DocIdUrl>
    <AverageRating xmlns="http://schemas.microsoft.com/sharepoint/v3" xsi:nil="true"/>
  </documentManagement>
</p:properties>
</file>

<file path=customXml/itemProps1.xml><?xml version="1.0" encoding="utf-8"?>
<ds:datastoreItem xmlns:ds="http://schemas.openxmlformats.org/officeDocument/2006/customXml" ds:itemID="{78E3123E-D28A-4FD8-AFAE-DD540D2E881D}">
  <ds:schemaRefs>
    <ds:schemaRef ds:uri="http://schemas.microsoft.com/sharepoint/event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3CD264F-A0DA-4F40-B6DA-835EAD7BB3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F8EF8D9-B096-46C0-8E49-BECB6886C1C3}">
  <ds:schemaRefs>
    <ds:schemaRef ds:uri="Microsoft.SharePoint.Taxonomy.ContentTypeSync"/>
  </ds:schemaRefs>
</ds:datastoreItem>
</file>

<file path=customXml/itemProps5.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http://schemas.microsoft.com/sharepoint/v4"/>
    <ds:schemaRef ds:uri="230e9df3-be65-4c73-a93b-d1236ebd677e"/>
    <ds:schemaRef ds:uri="ad820760-4664-4be3-bee2-f8b9a6708b4c"/>
    <ds:schemaRef ds:uri="http://schemas.openxmlformats.org/package/2006/metadata/core-propertie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23160</TotalTime>
  <Words>7428</Words>
  <Application>Microsoft Office PowerPoint</Application>
  <PresentationFormat>Custom</PresentationFormat>
  <Paragraphs>558</Paragraphs>
  <Slides>36</Slides>
  <Notes>35</Notes>
  <HiddenSlides>0</HiddenSlides>
  <MMClips>0</MMClips>
  <ScaleCrop>false</ScaleCrop>
  <HeadingPairs>
    <vt:vector size="8" baseType="variant">
      <vt:variant>
        <vt:lpstr>Fonts Used</vt:lpstr>
      </vt:variant>
      <vt:variant>
        <vt:i4>8</vt:i4>
      </vt:variant>
      <vt:variant>
        <vt:lpstr>Theme</vt:lpstr>
      </vt:variant>
      <vt:variant>
        <vt:i4>10</vt:i4>
      </vt:variant>
      <vt:variant>
        <vt:lpstr>Embedded OLE Servers</vt:lpstr>
      </vt:variant>
      <vt:variant>
        <vt:i4>1</vt:i4>
      </vt:variant>
      <vt:variant>
        <vt:lpstr>Slide Titles</vt:lpstr>
      </vt:variant>
      <vt:variant>
        <vt:i4>36</vt:i4>
      </vt:variant>
    </vt:vector>
  </HeadingPairs>
  <TitlesOfParts>
    <vt:vector size="55" baseType="lpstr">
      <vt:lpstr>Arial</vt:lpstr>
      <vt:lpstr>Calibri</vt:lpstr>
      <vt:lpstr>Consolas</vt:lpstr>
      <vt:lpstr>Segoe UI</vt:lpstr>
      <vt:lpstr>Segoe UI Light</vt:lpstr>
      <vt:lpstr>Segoe UI Semibold</vt:lpstr>
      <vt:lpstr>Segoe UI Semilight</vt:lpstr>
      <vt:lpstr>Wingdings</vt:lpstr>
      <vt:lpstr>5-30055_Office365 Template 2012 - 16x9 - White Background</vt:lpstr>
      <vt:lpstr>2_LIGHT COLOR TEMPLATE</vt:lpstr>
      <vt:lpstr>Data Insights</vt:lpstr>
      <vt:lpstr>2_MYR_2013_PPT_Template_8_5x14_final</vt:lpstr>
      <vt:lpstr>WHITE TEMPLATE</vt:lpstr>
      <vt:lpstr>1_WHITE TEMPLATE</vt:lpstr>
      <vt:lpstr>2_WHITE TEMPLATE</vt:lpstr>
      <vt:lpstr>3_WHITE TEMPLATE</vt:lpstr>
      <vt:lpstr>2_3-30680_Worldwide Partner Conference 2015 </vt:lpstr>
      <vt:lpstr>3-30680_Worldwide Partner Conference 2015 </vt:lpstr>
      <vt:lpstr>Bitmap Image</vt:lpstr>
      <vt:lpstr>Predictive Maintenance Workshop Originally Created: Sep. 2015 Last Updated: Oct. 2020</vt:lpstr>
      <vt:lpstr>AGENDA</vt:lpstr>
      <vt:lpstr>The Predictive Maintenance Template</vt:lpstr>
      <vt:lpstr>The Predictive Maintenance Template Continued…</vt:lpstr>
      <vt:lpstr>The Predictive Maintenance Template The seven experiments</vt:lpstr>
      <vt:lpstr>AGENDA</vt:lpstr>
      <vt:lpstr>Machine Learning &amp; AI Portfolio When to use what? </vt:lpstr>
      <vt:lpstr>PowerPoint Presentation</vt:lpstr>
      <vt:lpstr>AGENDA</vt:lpstr>
      <vt:lpstr>Machine Learning Flow</vt:lpstr>
      <vt:lpstr>Machine Learning Flow Define Objective</vt:lpstr>
      <vt:lpstr>Machine Learning Flow Collect &amp; Prepare Data</vt:lpstr>
      <vt:lpstr>PowerPoint Presentation</vt:lpstr>
      <vt:lpstr>Machine Learning Flow Step 1: Data preparation and feature engineering</vt:lpstr>
      <vt:lpstr>Machine Learning Flow Step 1: Data preparation and feature engineering</vt:lpstr>
      <vt:lpstr>PowerPoint Presentation</vt:lpstr>
      <vt:lpstr>Machine Learning Flow Step 1: Data preparation and feature engineering</vt:lpstr>
      <vt:lpstr>PowerPoint Presentation</vt:lpstr>
      <vt:lpstr>Machine Learning Flow Step 1: Data preparation and feature engineering</vt:lpstr>
      <vt:lpstr>Machine Learning Flow Choosing the right model</vt:lpstr>
      <vt:lpstr>Machine Learning Flow Step 2a: Train &amp; Evaluate Regression Models</vt:lpstr>
      <vt:lpstr>PowerPoint Presentation</vt:lpstr>
      <vt:lpstr>Machine Learning Flow Step 2a: Train &amp; Evaluate Regression Models</vt:lpstr>
      <vt:lpstr>PowerPoint Presentation</vt:lpstr>
      <vt:lpstr>Machine Learning Flow Using Parameter Sweeping to Improve Accuracy</vt:lpstr>
      <vt:lpstr>Machine Learning Flow Parameter Sweeping Example</vt:lpstr>
      <vt:lpstr>Machine Learning Flow Step 2b Train and evaluate binary classification models</vt:lpstr>
      <vt:lpstr>PowerPoint Presentation</vt:lpstr>
      <vt:lpstr>Machine Learning Flow Step 2b Train and evaluate binary classification models</vt:lpstr>
      <vt:lpstr>Machine Learning Flow Step 3C - train and evaluation multi-class classification models</vt:lpstr>
      <vt:lpstr>Machine Learning Flow Step 3A – Deploy Regression Web Service</vt:lpstr>
      <vt:lpstr>PowerPoint Presentation</vt:lpstr>
      <vt:lpstr>Machine Learning Flow Step 3A – Deploy Regression Web Service</vt:lpstr>
      <vt:lpstr>PowerPoint Presentation</vt:lpstr>
      <vt:lpstr>PowerPoint Presentation</vt:lpstr>
      <vt:lpstr>AGENDA</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Deck</dc:title>
  <dc:creator>Rik Wright</dc:creator>
  <cp:keywords>Power BI; Enterprise Campaigns</cp:keywords>
  <cp:lastModifiedBy>Tyler Chessman</cp:lastModifiedBy>
  <cp:revision>1748</cp:revision>
  <cp:lastPrinted>2013-10-11T18:03:13Z</cp:lastPrinted>
  <dcterms:created xsi:type="dcterms:W3CDTF">2013-08-21T22:49:37Z</dcterms:created>
  <dcterms:modified xsi:type="dcterms:W3CDTF">2020-10-24T16:30:35Z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p1cd454bacc149bfbcfd764edd279de7">
    <vt:lpwstr/>
  </property>
  <property fmtid="{D5CDD505-2E9C-101B-9397-08002B2CF9AE}" pid="7" name="TaxKeyword">
    <vt:lpwstr>3377;#Power BI|bf8ef123-0ee6-4009-bbc9-a1125829390b;#430;#Enterprise Campaigns|b3f8f959-3188-4339-a150-61a138962f3e</vt:lpwstr>
  </property>
  <property fmtid="{D5CDD505-2E9C-101B-9397-08002B2CF9AE}" pid="8" name="_dlc_policyId">
    <vt:lpwstr/>
  </property>
  <property fmtid="{D5CDD505-2E9C-101B-9397-08002B2CF9AE}" pid="9" name="Region">
    <vt:lpwstr/>
  </property>
  <property fmtid="{D5CDD505-2E9C-101B-9397-08002B2CF9AE}" pid="10" name="Confidentiality">
    <vt:lpwstr>216;#customer ready|8986c41d-21c5-4f8f-8a12-ea4625b46858</vt:lpwstr>
  </property>
  <property fmtid="{D5CDD505-2E9C-101B-9397-08002B2CF9AE}" pid="11" name="ItemType">
    <vt:lpwstr>3;#customer presentations|18e9ae94-e321-4eea-82d2-ad5b2f470f3c</vt:lpwstr>
  </property>
  <property fmtid="{D5CDD505-2E9C-101B-9397-08002B2CF9AE}" pid="12" name="bc28b5f076654a3b96073bbbebfeb8c9">
    <vt:lpwstr/>
  </property>
  <property fmtid="{D5CDD505-2E9C-101B-9397-08002B2CF9AE}" pid="13" name="Industries">
    <vt:lpwstr/>
  </property>
  <property fmtid="{D5CDD505-2E9C-101B-9397-08002B2CF9AE}" pid="14" name="MSProducts">
    <vt:lpwstr/>
  </property>
  <property fmtid="{D5CDD505-2E9C-101B-9397-08002B2CF9AE}" pid="15" name="j4d667fb28274e85b2214f6e751c8d1f">
    <vt:lpwstr/>
  </property>
  <property fmtid="{D5CDD505-2E9C-101B-9397-08002B2CF9AE}" pid="16" name="SMSGDomain">
    <vt:lpwstr>156;#Server and Tools Business|6783548d-8609-4f97-be4a-4ca2616905a6;#566;#SQL Server Domain|0c0f1824-39dc-4b26-8c74-eff4364b812b</vt:lpwstr>
  </property>
  <property fmtid="{D5CDD505-2E9C-101B-9397-08002B2CF9AE}" pid="17" name="Competitors">
    <vt:lpwstr/>
  </property>
  <property fmtid="{D5CDD505-2E9C-101B-9397-08002B2CF9AE}" pid="18" name="BusinessArchitecture">
    <vt:lpwstr>328;#Cloud Platform (sales theme)|ec248454-62d9-485e-995d-0cfad61f7f4c</vt:lpwstr>
  </property>
  <property fmtid="{D5CDD505-2E9C-101B-9397-08002B2CF9AE}" pid="19" name="j031aa32f4154c8c9a646efae715ebde">
    <vt:lpwstr/>
  </property>
  <property fmtid="{D5CDD505-2E9C-101B-9397-08002B2CF9AE}" pid="20" name="SMSGTags">
    <vt:lpwstr/>
  </property>
  <property fmtid="{D5CDD505-2E9C-101B-9397-08002B2CF9AE}" pid="21" name="Products">
    <vt:lpwstr>262;#Microsoft SQL Server|261ba873-f3ab-420e-96d6-e3004596a551;#2076;#Microsoft SQL Server 2014|b1aea718-d522-4945-8607-5022dfd2d944;#2324;#Microsoft SQL Server Business Intelligence|9ffb7045-1f1b-41c0-987f-ffdc7c6f53c0</vt:lpwstr>
  </property>
  <property fmtid="{D5CDD505-2E9C-101B-9397-08002B2CF9AE}" pid="22" name="_dlc_DocIdItemGuid">
    <vt:lpwstr>a2c41bdb-3d8e-4eeb-b334-542a5da818c7</vt:lpwstr>
  </property>
  <property fmtid="{D5CDD505-2E9C-101B-9397-08002B2CF9AE}" pid="23" name="EnterpriseDomainTags">
    <vt:lpwstr/>
  </property>
  <property fmtid="{D5CDD505-2E9C-101B-9397-08002B2CF9AE}" pid="24" name="l311460e3fdf46688abc31ddb7bdc05a">
    <vt:lpwstr/>
  </property>
  <property fmtid="{D5CDD505-2E9C-101B-9397-08002B2CF9AE}" pid="25" name="Segments">
    <vt:lpwstr/>
  </property>
  <property fmtid="{D5CDD505-2E9C-101B-9397-08002B2CF9AE}" pid="26" name="ActivitiesAndPrograms">
    <vt:lpwstr>3464;#events|5536d709-e7d6-481a-975d-ce80f6473ae1</vt:lpwstr>
  </property>
  <property fmtid="{D5CDD505-2E9C-101B-9397-08002B2CF9AE}" pid="27" name="Partners">
    <vt:lpwstr/>
  </property>
  <property fmtid="{D5CDD505-2E9C-101B-9397-08002B2CF9AE}" pid="28" name="la4444b61d19467597d63190b69ac227">
    <vt:lpwstr/>
  </property>
  <property fmtid="{D5CDD505-2E9C-101B-9397-08002B2CF9AE}" pid="29"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0" name="Groups">
    <vt:lpwstr>311;#Cloud and Enterprise Marketing Group|4f75e184-e5aa-4234-a07f-b032d60df254;#762;#SQL Server Marketing|bb7921b3-c1d8-4da4-b894-8b6075d9546d</vt:lpwstr>
  </property>
  <property fmtid="{D5CDD505-2E9C-101B-9397-08002B2CF9AE}" pid="31" name="Topics">
    <vt:lpwstr>1305;#hub subset|c6bfd112-b986-4a0a-aa8d-90e767bfdfa6</vt:lpwstr>
  </property>
  <property fmtid="{D5CDD505-2E9C-101B-9397-08002B2CF9AE}" pid="32" name="MSProductsTaxHTField0">
    <vt:lpwstr/>
  </property>
  <property fmtid="{D5CDD505-2E9C-101B-9397-08002B2CF9AE}" pid="33" name="Languages">
    <vt:lpwstr>42;#English|cb91f272-ce4d-4a7e-9bbf-78b58e3d188d</vt:lpwstr>
  </property>
  <property fmtid="{D5CDD505-2E9C-101B-9397-08002B2CF9AE}" pid="34" name="_docset_NoMedatataSyncRequired">
    <vt:lpwstr>False</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Roles">
    <vt:lpwstr/>
  </property>
  <property fmtid="{D5CDD505-2E9C-101B-9397-08002B2CF9AE}" pid="45" name="ItemRetentionFormula">
    <vt:lpwstr/>
  </property>
</Properties>
</file>